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5" r:id="rId7"/>
    <p:sldId id="266"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1pPr>
    <a:lvl2pPr marL="0" marR="0" indent="2286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2pPr>
    <a:lvl3pPr marL="0" marR="0" indent="4572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3pPr>
    <a:lvl4pPr marL="0" marR="0" indent="6858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4pPr>
    <a:lvl5pPr marL="0" marR="0" indent="9144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5pPr>
    <a:lvl6pPr marL="0" marR="0" indent="11430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6pPr>
    <a:lvl7pPr marL="0" marR="0" indent="13716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7pPr>
    <a:lvl8pPr marL="0" marR="0" indent="16002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8pPr>
    <a:lvl9pPr marL="0" marR="0" indent="18288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DEAB92E8-8556-4354-90EF-DFAD9E2DA600}"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25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solidFill>
            <a:srgbClr val="00829D">
              <a:alpha val="60000"/>
            </a:srgbClr>
          </a:solid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00829D">
              <a:alpha val="25000"/>
            </a:srgbClr>
          </a:solid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solidFill>
            <a:srgbClr val="00829D"/>
          </a:solidFill>
        </a:fill>
      </a:tcStyle>
    </a:firstRow>
  </a:tblStyle>
  <a:tblStyle styleId="{A54A6A1D-C094-464B-ABDF-76EB58FCAD48}"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30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solidFill>
            <a:srgbClr val="0A5065">
              <a:alpha val="40000"/>
            </a:srgbClr>
          </a:solid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solidFill>
            <a:srgbClr val="0A5065"/>
          </a:solidFill>
        </a:fill>
      </a:tcStyle>
    </a:firstRow>
  </a:tblStyle>
  <a:tblStyle styleId="{D3FCC7FD-A4CD-4878-9B12-AE177799DAE8}"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25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no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00829D"/>
          </a:solid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noFill/>
        </a:fill>
      </a:tcStyle>
    </a:firstRow>
  </a:tblStyle>
  <a:tblStyle styleId="{6FED4BDB-6DCE-4948-B04D-3716A31144AC}" styleName="">
    <a:tblBg/>
    <a:wholeTbl>
      <a:tcTxStyle b="off" i="off">
        <a:fontRef idx="minor">
          <a:srgbClr val="00829D"/>
        </a:fontRef>
        <a:srgbClr val="00829D"/>
      </a:tcTxStyle>
      <a:tcStyle>
        <a:tcBdr>
          <a:left>
            <a:ln w="12700" cap="flat">
              <a:noFill/>
              <a:miter lim="400000"/>
            </a:ln>
          </a:left>
          <a:right>
            <a:ln w="12700" cap="flat">
              <a:noFill/>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12700" cap="flat">
              <a:noFill/>
              <a:miter lim="400000"/>
            </a:ln>
          </a:insideV>
        </a:tcBdr>
        <a:fill>
          <a:noFill/>
        </a:fill>
      </a:tcStyle>
    </a:wholeTbl>
    <a:band2H>
      <a:tcTxStyle/>
      <a:tcStyle>
        <a:tcBdr/>
        <a:fill>
          <a:solidFill>
            <a:srgbClr val="0A5065">
              <a:alpha val="8000"/>
            </a:srgbClr>
          </a:solidFill>
        </a:fill>
      </a:tcStyle>
    </a:band2H>
    <a:firstCol>
      <a:tcTxStyle b="on" i="off">
        <a:fontRef idx="minor">
          <a:srgbClr val="00829D"/>
        </a:fontRef>
        <a:srgbClr val="00829D"/>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no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solidFill>
            <a:srgbClr val="24B2C8"/>
          </a:solidFill>
        </a:fill>
      </a:tcStyle>
    </a:firstRow>
  </a:tblStyle>
  <a:tblStyle styleId="{493EF4FC-797E-4229-9488-8D141A57491C}" styleName="">
    <a:tblBg/>
    <a:wholeTbl>
      <a:tcTxStyle b="off" i="off">
        <a:fontRef idx="minor">
          <a:srgbClr val="00829D"/>
        </a:fontRef>
        <a:srgbClr val="00829D"/>
      </a:tcTxStyle>
      <a:tcStyle>
        <a:tcBdr>
          <a:left>
            <a:ln w="12700" cap="flat">
              <a:noFill/>
              <a:miter lim="400000"/>
            </a:ln>
          </a:left>
          <a:right>
            <a:ln w="12700" cap="flat">
              <a:noFill/>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12700" cap="flat">
              <a:noFill/>
              <a:miter lim="400000"/>
            </a:ln>
          </a:insideV>
        </a:tcBdr>
        <a:fill>
          <a:noFill/>
        </a:fill>
      </a:tcStyle>
    </a:wholeTbl>
    <a:band2H>
      <a:tcTxStyle/>
      <a:tcStyle>
        <a:tcBdr/>
        <a:fill>
          <a:solidFill>
            <a:srgbClr val="0A5065">
              <a:alpha val="8000"/>
            </a:srgbClr>
          </a:solidFill>
        </a:fill>
      </a:tcStyle>
    </a:band2H>
    <a:firstCol>
      <a:tcTxStyle b="on" i="off">
        <a:fontRef idx="minor">
          <a:srgbClr val="FFFFFF"/>
        </a:fontRef>
        <a:srgbClr val="FFFFFF"/>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solidFill>
            <a:srgbClr val="24B2C8">
              <a:alpha val="69000"/>
            </a:srgbClr>
          </a:solid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solidFill>
            <a:srgbClr val="24B2C8"/>
          </a:solidFill>
        </a:fill>
      </a:tcStyle>
    </a:firstRow>
  </a:tblStyle>
  <a:tblStyle styleId="{7D23C965-1C35-482F-91DE-B9C7D7F856BE}" styleName="">
    <a:tblBg/>
    <a:wholeTbl>
      <a:tcTxStyle b="off" i="off">
        <a:fontRef idx="minor">
          <a:srgbClr val="00829D"/>
        </a:fontRef>
        <a:srgbClr val="00829D"/>
      </a:tcTxStyle>
      <a:tcStyle>
        <a:tcBdr>
          <a:left>
            <a:ln w="3175" cap="flat">
              <a:solidFill>
                <a:srgbClr val="00829D"/>
              </a:solidFill>
              <a:prstDash val="solid"/>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solidFill>
                <a:srgbClr val="00829D"/>
              </a:solidFill>
              <a:prstDash val="solid"/>
              <a:miter lim="400000"/>
            </a:ln>
          </a:insideV>
        </a:tcBdr>
        <a:fill>
          <a:noFill/>
        </a:fill>
      </a:tcStyle>
    </a:wholeTbl>
    <a:band2H>
      <a:tcTxStyle/>
      <a:tcStyle>
        <a:tcBdr/>
        <a:fill>
          <a:solidFill>
            <a:srgbClr val="00829D">
              <a:alpha val="8000"/>
            </a:srgbClr>
          </a:solidFill>
        </a:fill>
      </a:tcStyle>
    </a:band2H>
    <a:firstCol>
      <a:tcTxStyle b="on" i="off">
        <a:fontRef idx="minor">
          <a:srgbClr val="00829D"/>
        </a:fontRef>
        <a:srgbClr val="00829D"/>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no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00829D"/>
        </a:fontRef>
        <a:srgbClr val="00829D"/>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napToGrid="0">
      <p:cViewPr varScale="1">
        <p:scale>
          <a:sx n="60" d="100"/>
          <a:sy n="60" d="100"/>
        </p:scale>
        <p:origin x="54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1" name="Shape 1601"/>
          <p:cNvSpPr>
            <a:spLocks noGrp="1" noRot="1" noChangeAspect="1"/>
          </p:cNvSpPr>
          <p:nvPr>
            <p:ph type="sldImg"/>
          </p:nvPr>
        </p:nvSpPr>
        <p:spPr>
          <a:xfrm>
            <a:off x="1143000" y="685800"/>
            <a:ext cx="4572000" cy="3429000"/>
          </a:xfrm>
          <a:prstGeom prst="rect">
            <a:avLst/>
          </a:prstGeom>
        </p:spPr>
        <p:txBody>
          <a:bodyPr/>
          <a:lstStyle/>
          <a:p>
            <a:endParaRPr/>
          </a:p>
        </p:txBody>
      </p:sp>
      <p:sp>
        <p:nvSpPr>
          <p:cNvPr id="1602" name="Shape 160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Avenir Roman"/>
        <a:ea typeface="Avenir Roman"/>
        <a:cs typeface="Avenir Roman"/>
        <a:sym typeface="Avenir Roman"/>
      </a:defRPr>
    </a:lvl1pPr>
    <a:lvl2pPr indent="228600" defTabSz="457200" latinLnBrk="0">
      <a:lnSpc>
        <a:spcPct val="125000"/>
      </a:lnSpc>
      <a:defRPr sz="2400">
        <a:latin typeface="Avenir Roman"/>
        <a:ea typeface="Avenir Roman"/>
        <a:cs typeface="Avenir Roman"/>
        <a:sym typeface="Avenir Roman"/>
      </a:defRPr>
    </a:lvl2pPr>
    <a:lvl3pPr indent="457200" defTabSz="457200" latinLnBrk="0">
      <a:lnSpc>
        <a:spcPct val="125000"/>
      </a:lnSpc>
      <a:defRPr sz="2400">
        <a:latin typeface="Avenir Roman"/>
        <a:ea typeface="Avenir Roman"/>
        <a:cs typeface="Avenir Roman"/>
        <a:sym typeface="Avenir Roman"/>
      </a:defRPr>
    </a:lvl3pPr>
    <a:lvl4pPr indent="685800" defTabSz="457200" latinLnBrk="0">
      <a:lnSpc>
        <a:spcPct val="125000"/>
      </a:lnSpc>
      <a:defRPr sz="2400">
        <a:latin typeface="Avenir Roman"/>
        <a:ea typeface="Avenir Roman"/>
        <a:cs typeface="Avenir Roman"/>
        <a:sym typeface="Avenir Roman"/>
      </a:defRPr>
    </a:lvl4pPr>
    <a:lvl5pPr indent="914400" defTabSz="457200" latinLnBrk="0">
      <a:lnSpc>
        <a:spcPct val="125000"/>
      </a:lnSpc>
      <a:defRPr sz="2400">
        <a:latin typeface="Avenir Roman"/>
        <a:ea typeface="Avenir Roman"/>
        <a:cs typeface="Avenir Roman"/>
        <a:sym typeface="Avenir Roman"/>
      </a:defRPr>
    </a:lvl5pPr>
    <a:lvl6pPr indent="1143000" defTabSz="457200" latinLnBrk="0">
      <a:lnSpc>
        <a:spcPct val="125000"/>
      </a:lnSpc>
      <a:defRPr sz="2400">
        <a:latin typeface="Avenir Roman"/>
        <a:ea typeface="Avenir Roman"/>
        <a:cs typeface="Avenir Roman"/>
        <a:sym typeface="Avenir Roman"/>
      </a:defRPr>
    </a:lvl6pPr>
    <a:lvl7pPr indent="1371600" defTabSz="457200" latinLnBrk="0">
      <a:lnSpc>
        <a:spcPct val="125000"/>
      </a:lnSpc>
      <a:defRPr sz="2400">
        <a:latin typeface="Avenir Roman"/>
        <a:ea typeface="Avenir Roman"/>
        <a:cs typeface="Avenir Roman"/>
        <a:sym typeface="Avenir Roman"/>
      </a:defRPr>
    </a:lvl7pPr>
    <a:lvl8pPr indent="1600200" defTabSz="457200" latinLnBrk="0">
      <a:lnSpc>
        <a:spcPct val="125000"/>
      </a:lnSpc>
      <a:defRPr sz="2400">
        <a:latin typeface="Avenir Roman"/>
        <a:ea typeface="Avenir Roman"/>
        <a:cs typeface="Avenir Roman"/>
        <a:sym typeface="Avenir Roman"/>
      </a:defRPr>
    </a:lvl8pPr>
    <a:lvl9pPr indent="1828800" defTabSz="457200" latinLnBrk="0">
      <a:lnSpc>
        <a:spcPct val="125000"/>
      </a:lnSpc>
      <a:defRPr sz="24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93004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22" name="Shape 22"/>
          <p:cNvSpPr/>
          <p:nvPr/>
        </p:nvSpPr>
        <p:spPr>
          <a:xfrm>
            <a:off x="0" y="544053"/>
            <a:ext cx="13007540" cy="7708256"/>
          </a:xfrm>
          <a:prstGeom prst="rect">
            <a:avLst/>
          </a:prstGeom>
          <a:solidFill>
            <a:srgbClr val="16BECF"/>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3" name="Shape 23"/>
          <p:cNvSpPr/>
          <p:nvPr/>
        </p:nvSpPr>
        <p:spPr>
          <a:xfrm>
            <a:off x="-1" y="0"/>
            <a:ext cx="13004802" cy="681782"/>
          </a:xfrm>
          <a:prstGeom prst="rect">
            <a:avLst/>
          </a:prstGeom>
          <a:solidFill>
            <a:srgbClr val="044D7F"/>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5" name="Shape 25"/>
          <p:cNvSpPr>
            <a:spLocks noGrp="1"/>
          </p:cNvSpPr>
          <p:nvPr>
            <p:ph type="title"/>
          </p:nvPr>
        </p:nvSpPr>
        <p:spPr>
          <a:xfrm>
            <a:off x="1026441" y="1091932"/>
            <a:ext cx="7642143" cy="3209107"/>
          </a:xfrm>
          <a:prstGeom prst="rect">
            <a:avLst/>
          </a:prstGeom>
        </p:spPr>
        <p:txBody>
          <a:bodyPr anchor="b"/>
          <a:lstStyle>
            <a:lvl1pPr>
              <a:lnSpc>
                <a:spcPct val="80000"/>
              </a:lnSpc>
              <a:defRPr sz="7200" spc="0">
                <a:solidFill>
                  <a:srgbClr val="FFFFFF"/>
                </a:solidFill>
              </a:defRPr>
            </a:lvl1pPr>
          </a:lstStyle>
          <a:p>
            <a:r>
              <a:rPr dirty="0"/>
              <a:t>Title Text</a:t>
            </a:r>
          </a:p>
        </p:txBody>
      </p:sp>
      <p:sp>
        <p:nvSpPr>
          <p:cNvPr id="26" name="Shape 26"/>
          <p:cNvSpPr>
            <a:spLocks noGrp="1"/>
          </p:cNvSpPr>
          <p:nvPr>
            <p:ph type="body" sz="quarter" idx="1"/>
          </p:nvPr>
        </p:nvSpPr>
        <p:spPr>
          <a:xfrm>
            <a:off x="1218613" y="4711189"/>
            <a:ext cx="7642147" cy="936288"/>
          </a:xfrm>
          <a:prstGeom prst="rect">
            <a:avLst/>
          </a:prstGeom>
        </p:spPr>
        <p:txBody>
          <a:bodyPr numCol="1" spcCol="38100">
            <a:normAutofit/>
          </a:bodyPr>
          <a:lstStyle>
            <a:lvl1pPr>
              <a:lnSpc>
                <a:spcPct val="100000"/>
              </a:lnSpc>
              <a:spcBef>
                <a:spcPts val="0"/>
              </a:spcBef>
              <a:defRPr sz="3600">
                <a:solidFill>
                  <a:srgbClr val="FFFFFF"/>
                </a:solidFill>
              </a:defRPr>
            </a:lvl1pPr>
            <a:lvl2pPr indent="228600">
              <a:defRPr sz="3600" b="0" cap="none" spc="0">
                <a:solidFill>
                  <a:srgbClr val="FFFFFF"/>
                </a:solidFill>
              </a:defRPr>
            </a:lvl2pPr>
            <a:lvl3pPr indent="457200">
              <a:spcBef>
                <a:spcPts val="0"/>
              </a:spcBef>
              <a:defRPr sz="3600">
                <a:solidFill>
                  <a:srgbClr val="FFFFFF"/>
                </a:solidFill>
              </a:defRPr>
            </a:lvl3pPr>
            <a:lvl4pPr marL="0" marR="0" indent="685800">
              <a:spcBef>
                <a:spcPts val="0"/>
              </a:spcBef>
              <a:buClrTx/>
              <a:buSzTx/>
              <a:buNone/>
              <a:defRPr sz="3600">
                <a:solidFill>
                  <a:srgbClr val="FFFFFF"/>
                </a:solidFill>
              </a:defRPr>
            </a:lvl4pPr>
            <a:lvl5pPr marL="0" marR="0" indent="914400">
              <a:spcBef>
                <a:spcPts val="0"/>
              </a:spcBef>
              <a:defRPr sz="36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7" name="Shape 2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8" name="Shape 2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 name="Shape 2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 name="Shape 3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1" name="Shape 3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 name="Shape 3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3" name="Shape 3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4" name="Shape 3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5" name="Shape 3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 name="Shape 3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252" name="Shape 25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53" name="Shape 25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54" name="Shape 254"/>
          <p:cNvSpPr/>
          <p:nvPr/>
        </p:nvSpPr>
        <p:spPr>
          <a:xfrm>
            <a:off x="681782" y="1355276"/>
            <a:ext cx="1094010" cy="45719"/>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55" name="Shape 255"/>
          <p:cNvSpPr>
            <a:spLocks noGrp="1"/>
          </p:cNvSpPr>
          <p:nvPr>
            <p:ph type="body" idx="1"/>
          </p:nvPr>
        </p:nvSpPr>
        <p:spPr>
          <a:xfrm>
            <a:off x="681781" y="3313043"/>
            <a:ext cx="9936784" cy="4395212"/>
          </a:xfrm>
          <a:prstGeom prst="rect">
            <a:avLst/>
          </a:prstGeom>
        </p:spPr>
        <p:txBody>
          <a:bodyPr numCol="1" spcCol="38100" anchor="ctr">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56" name="Shape 25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7" name="Shape 25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8" name="Shape 25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9" name="Shape 25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0" name="Shape 26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1" name="Shape 26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2" name="Shape 26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3" name="Shape 26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4" name="Shape 26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5" name="Shape 265"/>
          <p:cNvSpPr>
            <a:spLocks noGrp="1"/>
          </p:cNvSpPr>
          <p:nvPr>
            <p:ph type="sldNum" sz="quarter" idx="2"/>
          </p:nvPr>
        </p:nvSpPr>
        <p:spPr>
          <a:prstGeom prst="rect">
            <a:avLst/>
          </a:prstGeom>
        </p:spPr>
        <p:txBody>
          <a:bodyPr/>
          <a:lstStyle/>
          <a:p>
            <a:fld id="{86CB4B4D-7CA3-9044-876B-883B54F8677D}" type="slidenum">
              <a:t>‹#›</a:t>
            </a:fld>
            <a:endParaRPr/>
          </a:p>
        </p:txBody>
      </p:sp>
      <p:sp>
        <p:nvSpPr>
          <p:cNvPr id="18" name="Shape 211"/>
          <p:cNvSpPr>
            <a:spLocks noGrp="1"/>
          </p:cNvSpPr>
          <p:nvPr>
            <p:ph type="title"/>
          </p:nvPr>
        </p:nvSpPr>
        <p:spPr>
          <a:xfrm>
            <a:off x="681781" y="1536425"/>
            <a:ext cx="9936784" cy="1026144"/>
          </a:xfrm>
          <a:prstGeom prst="rect">
            <a:avLst/>
          </a:prstGeom>
        </p:spPr>
        <p:txBody>
          <a:bodyPr lIns="25400" tIns="25400" rIns="25400" bIns="25400"/>
          <a:lstStyle>
            <a:lvl1pPr>
              <a:defRPr spc="0">
                <a:solidFill>
                  <a:srgbClr val="FFFFFF"/>
                </a:solidFill>
              </a:defRPr>
            </a:lvl1pPr>
          </a:lstStyle>
          <a:p>
            <a:r>
              <a:rPr dirty="0"/>
              <a:t>Title Text</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290" name="Shape 290"/>
          <p:cNvSpPr/>
          <p:nvPr/>
        </p:nvSpPr>
        <p:spPr>
          <a:xfrm>
            <a:off x="4981178" y="681781"/>
            <a:ext cx="8023623"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91" name="Shape 291"/>
          <p:cNvSpPr>
            <a:spLocks noGrp="1"/>
          </p:cNvSpPr>
          <p:nvPr>
            <p:ph type="pic" sz="half" idx="13"/>
          </p:nvPr>
        </p:nvSpPr>
        <p:spPr>
          <a:xfrm>
            <a:off x="0" y="681781"/>
            <a:ext cx="4981128" cy="7708256"/>
          </a:xfrm>
          <a:prstGeom prst="rect">
            <a:avLst/>
          </a:prstGeom>
        </p:spPr>
        <p:txBody>
          <a:bodyPr lIns="91439" tIns="45719" rIns="91439" bIns="45719" numCol="1" spcCol="38100"/>
          <a:lstStyle/>
          <a:p>
            <a:endParaRPr/>
          </a:p>
        </p:txBody>
      </p:sp>
      <p:sp>
        <p:nvSpPr>
          <p:cNvPr id="292" name="Shape 29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93" name="Shape 293"/>
          <p:cNvSpPr/>
          <p:nvPr/>
        </p:nvSpPr>
        <p:spPr>
          <a:xfrm>
            <a:off x="6003850"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94" name="Shape 294"/>
          <p:cNvSpPr>
            <a:spLocks noGrp="1"/>
          </p:cNvSpPr>
          <p:nvPr>
            <p:ph type="title"/>
          </p:nvPr>
        </p:nvSpPr>
        <p:spPr>
          <a:xfrm>
            <a:off x="6003850" y="1536425"/>
            <a:ext cx="6319169" cy="1026144"/>
          </a:xfrm>
          <a:prstGeom prst="rect">
            <a:avLst/>
          </a:prstGeom>
        </p:spPr>
        <p:txBody>
          <a:bodyPr/>
          <a:lstStyle>
            <a:lvl1pPr>
              <a:defRPr spc="0">
                <a:solidFill>
                  <a:srgbClr val="FFFFFF"/>
                </a:solidFill>
              </a:defRPr>
            </a:lvl1pPr>
          </a:lstStyle>
          <a:p>
            <a:r>
              <a:rPr dirty="0"/>
              <a:t>Title Text</a:t>
            </a:r>
          </a:p>
        </p:txBody>
      </p:sp>
      <p:sp>
        <p:nvSpPr>
          <p:cNvPr id="295" name="Shape 295"/>
          <p:cNvSpPr>
            <a:spLocks noGrp="1"/>
          </p:cNvSpPr>
          <p:nvPr>
            <p:ph type="body" sz="half" idx="1"/>
          </p:nvPr>
        </p:nvSpPr>
        <p:spPr>
          <a:xfrm>
            <a:off x="6003850" y="2789829"/>
            <a:ext cx="6319169" cy="4918426"/>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96" name="Shape 29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7" name="Shape 29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8" name="Shape 29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9" name="Shape 29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0" name="Shape 30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1" name="Shape 30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2" name="Shape 30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3" name="Shape 30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4" name="Shape 30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5" name="Shape 3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312" name="Shape 312"/>
          <p:cNvSpPr/>
          <p:nvPr/>
        </p:nvSpPr>
        <p:spPr>
          <a:xfrm>
            <a:off x="-2739" y="6716107"/>
            <a:ext cx="13007540" cy="1673930"/>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13" name="Shape 313"/>
          <p:cNvSpPr>
            <a:spLocks noGrp="1"/>
          </p:cNvSpPr>
          <p:nvPr>
            <p:ph type="pic" idx="13"/>
          </p:nvPr>
        </p:nvSpPr>
        <p:spPr>
          <a:xfrm>
            <a:off x="0" y="681781"/>
            <a:ext cx="13004800" cy="6034327"/>
          </a:xfrm>
          <a:prstGeom prst="rect">
            <a:avLst/>
          </a:prstGeom>
        </p:spPr>
        <p:txBody>
          <a:bodyPr lIns="91439" tIns="45719" rIns="91439" bIns="45719" numCol="1" spcCol="38100"/>
          <a:lstStyle/>
          <a:p>
            <a:endParaRPr/>
          </a:p>
        </p:txBody>
      </p:sp>
      <p:sp>
        <p:nvSpPr>
          <p:cNvPr id="314" name="Shape 31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15" name="Shape 315"/>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16" name="Shape 316"/>
          <p:cNvSpPr>
            <a:spLocks noGrp="1"/>
          </p:cNvSpPr>
          <p:nvPr>
            <p:ph type="title"/>
          </p:nvPr>
        </p:nvSpPr>
        <p:spPr>
          <a:xfrm>
            <a:off x="681781" y="7294135"/>
            <a:ext cx="6661101" cy="669788"/>
          </a:xfrm>
          <a:prstGeom prst="rect">
            <a:avLst/>
          </a:prstGeom>
        </p:spPr>
        <p:txBody>
          <a:bodyPr anchor="ctr"/>
          <a:lstStyle>
            <a:lvl1pPr>
              <a:defRPr sz="3000" spc="0">
                <a:solidFill>
                  <a:srgbClr val="FFFFFF"/>
                </a:solidFill>
              </a:defRPr>
            </a:lvl1pPr>
          </a:lstStyle>
          <a:p>
            <a:r>
              <a:t>Title Text</a:t>
            </a:r>
          </a:p>
        </p:txBody>
      </p:sp>
      <p:sp>
        <p:nvSpPr>
          <p:cNvPr id="317" name="Shape 317"/>
          <p:cNvSpPr>
            <a:spLocks noGrp="1"/>
          </p:cNvSpPr>
          <p:nvPr>
            <p:ph type="body" sz="quarter" idx="1"/>
          </p:nvPr>
        </p:nvSpPr>
        <p:spPr>
          <a:xfrm>
            <a:off x="8024662" y="7294135"/>
            <a:ext cx="4298357" cy="652436"/>
          </a:xfrm>
          <a:prstGeom prst="rect">
            <a:avLst/>
          </a:prstGeom>
        </p:spPr>
        <p:txBody>
          <a:bodyPr numCol="1" spcCol="38100" anchor="ctr">
            <a:noAutofit/>
          </a:bodyPr>
          <a:lstStyle>
            <a:lvl1pPr algn="r">
              <a:lnSpc>
                <a:spcPct val="100000"/>
              </a:lnSpc>
              <a:spcBef>
                <a:spcPts val="1400"/>
              </a:spcBef>
              <a:defRPr sz="1400">
                <a:solidFill>
                  <a:srgbClr val="FFFFFF"/>
                </a:solidFill>
              </a:defRPr>
            </a:lvl1pPr>
            <a:lvl2pPr indent="228600" algn="r">
              <a:spcBef>
                <a:spcPts val="1400"/>
              </a:spcBef>
              <a:defRPr sz="1400" b="0" cap="none" spc="0">
                <a:solidFill>
                  <a:srgbClr val="FFFFFF"/>
                </a:solidFill>
              </a:defRPr>
            </a:lvl2pPr>
            <a:lvl3pPr indent="457200" algn="r">
              <a:spcBef>
                <a:spcPts val="1400"/>
              </a:spcBef>
              <a:defRPr sz="1400">
                <a:solidFill>
                  <a:srgbClr val="FFFFFF"/>
                </a:solidFill>
              </a:defRPr>
            </a:lvl3pPr>
            <a:lvl4pPr marL="0" marR="0" indent="685800" algn="r">
              <a:spcBef>
                <a:spcPts val="1400"/>
              </a:spcBef>
              <a:buClrTx/>
              <a:buSzTx/>
              <a:buNone/>
              <a:defRPr sz="1400">
                <a:solidFill>
                  <a:srgbClr val="FFFFFF"/>
                </a:solidFill>
              </a:defRPr>
            </a:lvl4pPr>
            <a:lvl5pPr marL="0" marR="0" indent="914400" algn="r">
              <a:spcBef>
                <a:spcPts val="1400"/>
              </a:spcBef>
              <a:defRPr sz="14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18" name="Shape 318"/>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19" name="Shape 319"/>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0" name="Shape 320"/>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1" name="Shape 321"/>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2" name="Shape 322"/>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3" name="Shape 323"/>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4" name="Shape 324"/>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5" name="Shape 325"/>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6" name="Shape 326"/>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7" name="Shape 3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 White">
    <p:spTree>
      <p:nvGrpSpPr>
        <p:cNvPr id="1" name=""/>
        <p:cNvGrpSpPr/>
        <p:nvPr/>
      </p:nvGrpSpPr>
      <p:grpSpPr>
        <a:xfrm>
          <a:off x="0" y="0"/>
          <a:ext cx="0" cy="0"/>
          <a:chOff x="0" y="0"/>
          <a:chExt cx="0" cy="0"/>
        </a:xfrm>
      </p:grpSpPr>
      <p:sp>
        <p:nvSpPr>
          <p:cNvPr id="334" name="Shape 334"/>
          <p:cNvSpPr>
            <a:spLocks noGrp="1"/>
          </p:cNvSpPr>
          <p:nvPr>
            <p:ph type="title"/>
          </p:nvPr>
        </p:nvSpPr>
        <p:spPr>
          <a:xfrm>
            <a:off x="681781" y="1536425"/>
            <a:ext cx="9936784" cy="1026144"/>
          </a:xfrm>
          <a:prstGeom prst="rect">
            <a:avLst/>
          </a:prstGeom>
        </p:spPr>
        <p:txBody>
          <a:bodyPr/>
          <a:lstStyle/>
          <a:p>
            <a:r>
              <a:rPr dirty="0"/>
              <a:t>Title Text</a:t>
            </a:r>
          </a:p>
        </p:txBody>
      </p:sp>
      <p:sp>
        <p:nvSpPr>
          <p:cNvPr id="335" name="Shape 33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359" name="Shape 35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60" name="Shape 36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61" name="Shape 361"/>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62" name="Shape 36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363" name="Shape 36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4" name="Shape 36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5" name="Shape 36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6" name="Shape 36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7" name="Shape 36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8" name="Shape 36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9" name="Shape 36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0" name="Shape 37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1" name="Shape 37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2" name="Shape 37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Caption - Bottom">
    <p:spTree>
      <p:nvGrpSpPr>
        <p:cNvPr id="1" name=""/>
        <p:cNvGrpSpPr/>
        <p:nvPr/>
      </p:nvGrpSpPr>
      <p:grpSpPr>
        <a:xfrm>
          <a:off x="0" y="0"/>
          <a:ext cx="0" cy="0"/>
          <a:chOff x="0" y="0"/>
          <a:chExt cx="0" cy="0"/>
        </a:xfrm>
      </p:grpSpPr>
      <p:sp>
        <p:nvSpPr>
          <p:cNvPr id="379" name="Shape 37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80" name="Shape 38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81" name="Shape 381"/>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82" name="Shape 382"/>
          <p:cNvSpPr>
            <a:spLocks noGrp="1"/>
          </p:cNvSpPr>
          <p:nvPr>
            <p:ph type="title"/>
          </p:nvPr>
        </p:nvSpPr>
        <p:spPr>
          <a:xfrm>
            <a:off x="681781" y="7294135"/>
            <a:ext cx="6633596" cy="669788"/>
          </a:xfrm>
          <a:prstGeom prst="rect">
            <a:avLst/>
          </a:prstGeom>
        </p:spPr>
        <p:txBody>
          <a:bodyPr anchor="ctr"/>
          <a:lstStyle>
            <a:lvl1pPr>
              <a:defRPr sz="3000" spc="0">
                <a:solidFill>
                  <a:srgbClr val="FFFFFF"/>
                </a:solidFill>
              </a:defRPr>
            </a:lvl1pPr>
          </a:lstStyle>
          <a:p>
            <a:r>
              <a:t>Title Text</a:t>
            </a:r>
          </a:p>
        </p:txBody>
      </p:sp>
      <p:sp>
        <p:nvSpPr>
          <p:cNvPr id="383" name="Shape 383"/>
          <p:cNvSpPr>
            <a:spLocks noGrp="1"/>
          </p:cNvSpPr>
          <p:nvPr>
            <p:ph type="body" sz="quarter" idx="1"/>
          </p:nvPr>
        </p:nvSpPr>
        <p:spPr>
          <a:xfrm>
            <a:off x="8039903" y="7294135"/>
            <a:ext cx="4283116"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384" name="Shape 38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5" name="Shape 38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6" name="Shape 38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7" name="Shape 38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8" name="Shape 38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9" name="Shape 38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0" name="Shape 39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1" name="Shape 39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2" name="Shape 39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3" name="Shape 39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Caption - Left">
    <p:spTree>
      <p:nvGrpSpPr>
        <p:cNvPr id="1" name=""/>
        <p:cNvGrpSpPr/>
        <p:nvPr/>
      </p:nvGrpSpPr>
      <p:grpSpPr>
        <a:xfrm>
          <a:off x="0" y="0"/>
          <a:ext cx="0" cy="0"/>
          <a:chOff x="0" y="0"/>
          <a:chExt cx="0" cy="0"/>
        </a:xfrm>
      </p:grpSpPr>
      <p:sp>
        <p:nvSpPr>
          <p:cNvPr id="400" name="Shape 400"/>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01" name="Shape 401"/>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02" name="Shape 402"/>
          <p:cNvSpPr/>
          <p:nvPr/>
        </p:nvSpPr>
        <p:spPr>
          <a:xfrm>
            <a:off x="681781" y="4839293"/>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03" name="Shape 403"/>
          <p:cNvSpPr>
            <a:spLocks noGrp="1"/>
          </p:cNvSpPr>
          <p:nvPr>
            <p:ph type="title"/>
          </p:nvPr>
        </p:nvSpPr>
        <p:spPr>
          <a:xfrm>
            <a:off x="681781" y="4145797"/>
            <a:ext cx="4293280" cy="1254876"/>
          </a:xfrm>
          <a:prstGeom prst="rect">
            <a:avLst/>
          </a:prstGeom>
        </p:spPr>
        <p:txBody>
          <a:bodyPr anchor="b"/>
          <a:lstStyle>
            <a:lvl1pPr>
              <a:defRPr sz="3000" spc="0">
                <a:solidFill>
                  <a:srgbClr val="FFFFFF"/>
                </a:solidFill>
              </a:defRPr>
            </a:lvl1pPr>
          </a:lstStyle>
          <a:p>
            <a:r>
              <a:rPr dirty="0"/>
              <a:t>Title Text</a:t>
            </a:r>
          </a:p>
        </p:txBody>
      </p:sp>
      <p:sp>
        <p:nvSpPr>
          <p:cNvPr id="404" name="Shape 404"/>
          <p:cNvSpPr>
            <a:spLocks noGrp="1"/>
          </p:cNvSpPr>
          <p:nvPr>
            <p:ph type="body" sz="quarter" idx="1"/>
          </p:nvPr>
        </p:nvSpPr>
        <p:spPr>
          <a:xfrm>
            <a:off x="681781" y="5349873"/>
            <a:ext cx="4293280" cy="1676600"/>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05" name="Shape 40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6" name="Shape 40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7" name="Shape 40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8" name="Shape 40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9" name="Shape 40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0" name="Shape 41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1" name="Shape 41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2" name="Shape 41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3" name="Shape 41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4" name="Shape 41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aption - Right">
    <p:spTree>
      <p:nvGrpSpPr>
        <p:cNvPr id="1" name=""/>
        <p:cNvGrpSpPr/>
        <p:nvPr/>
      </p:nvGrpSpPr>
      <p:grpSpPr>
        <a:xfrm>
          <a:off x="0" y="0"/>
          <a:ext cx="0" cy="0"/>
          <a:chOff x="0" y="0"/>
          <a:chExt cx="0" cy="0"/>
        </a:xfrm>
      </p:grpSpPr>
      <p:sp>
        <p:nvSpPr>
          <p:cNvPr id="421" name="Shape 421"/>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22" name="Shape 42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23" name="Shape 423"/>
          <p:cNvSpPr/>
          <p:nvPr/>
        </p:nvSpPr>
        <p:spPr>
          <a:xfrm>
            <a:off x="8029739" y="4812788"/>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24" name="Shape 424"/>
          <p:cNvSpPr>
            <a:spLocks noGrp="1"/>
          </p:cNvSpPr>
          <p:nvPr>
            <p:ph type="title"/>
          </p:nvPr>
        </p:nvSpPr>
        <p:spPr>
          <a:xfrm>
            <a:off x="8029739" y="4145797"/>
            <a:ext cx="4293280" cy="1254876"/>
          </a:xfrm>
          <a:prstGeom prst="rect">
            <a:avLst/>
          </a:prstGeom>
        </p:spPr>
        <p:txBody>
          <a:bodyPr anchor="b"/>
          <a:lstStyle>
            <a:lvl1pPr>
              <a:defRPr sz="3000" spc="0">
                <a:solidFill>
                  <a:srgbClr val="FFFFFF"/>
                </a:solidFill>
              </a:defRPr>
            </a:lvl1pPr>
          </a:lstStyle>
          <a:p>
            <a:r>
              <a:t>Title Text</a:t>
            </a:r>
          </a:p>
        </p:txBody>
      </p:sp>
      <p:sp>
        <p:nvSpPr>
          <p:cNvPr id="425" name="Shape 425"/>
          <p:cNvSpPr>
            <a:spLocks noGrp="1"/>
          </p:cNvSpPr>
          <p:nvPr>
            <p:ph type="body" sz="quarter" idx="1"/>
          </p:nvPr>
        </p:nvSpPr>
        <p:spPr>
          <a:xfrm>
            <a:off x="8029739" y="5349873"/>
            <a:ext cx="4293280" cy="1676600"/>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26" name="Shape 42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7" name="Shape 42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8" name="Shape 42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9" name="Shape 42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0" name="Shape 43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1" name="Shape 43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2" name="Shape 43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3" name="Shape 43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4" name="Shape 43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5" name="Shape 43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aption Photo Embed BLN">
    <p:spTree>
      <p:nvGrpSpPr>
        <p:cNvPr id="1" name=""/>
        <p:cNvGrpSpPr/>
        <p:nvPr/>
      </p:nvGrpSpPr>
      <p:grpSpPr>
        <a:xfrm>
          <a:off x="0" y="0"/>
          <a:ext cx="0" cy="0"/>
          <a:chOff x="0" y="0"/>
          <a:chExt cx="0" cy="0"/>
        </a:xfrm>
      </p:grpSpPr>
      <p:sp>
        <p:nvSpPr>
          <p:cNvPr id="464" name="Shape 464"/>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65" name="Shape 465"/>
          <p:cNvSpPr>
            <a:spLocks noGrp="1"/>
          </p:cNvSpPr>
          <p:nvPr>
            <p:ph type="pic" idx="13"/>
          </p:nvPr>
        </p:nvSpPr>
        <p:spPr>
          <a:xfrm>
            <a:off x="-1" y="681781"/>
            <a:ext cx="13007541" cy="7708742"/>
          </a:xfrm>
          <a:prstGeom prst="rect">
            <a:avLst/>
          </a:prstGeom>
        </p:spPr>
        <p:txBody>
          <a:bodyPr lIns="91439" tIns="45719" rIns="91439" bIns="45719" numCol="1" spcCol="38100"/>
          <a:lstStyle/>
          <a:p>
            <a:endParaRPr dirty="0"/>
          </a:p>
        </p:txBody>
      </p:sp>
      <p:sp>
        <p:nvSpPr>
          <p:cNvPr id="466" name="Shape 46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67" name="Shape 467"/>
          <p:cNvSpPr>
            <a:spLocks noGrp="1"/>
          </p:cNvSpPr>
          <p:nvPr>
            <p:ph type="body" sz="quarter" idx="14" hasCustomPrompt="1"/>
          </p:nvPr>
        </p:nvSpPr>
        <p:spPr>
          <a:xfrm>
            <a:off x="681781" y="7112986"/>
            <a:ext cx="1270001" cy="67520"/>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468" name="Shape 468"/>
          <p:cNvSpPr>
            <a:spLocks noGrp="1"/>
          </p:cNvSpPr>
          <p:nvPr>
            <p:ph type="title"/>
          </p:nvPr>
        </p:nvSpPr>
        <p:spPr>
          <a:xfrm>
            <a:off x="681781" y="7294135"/>
            <a:ext cx="6633596" cy="669788"/>
          </a:xfrm>
          <a:prstGeom prst="rect">
            <a:avLst/>
          </a:prstGeom>
        </p:spPr>
        <p:txBody>
          <a:bodyPr anchor="ctr"/>
          <a:lstStyle>
            <a:lvl1pPr>
              <a:defRPr sz="3000" spc="0">
                <a:solidFill>
                  <a:srgbClr val="FFFFFF"/>
                </a:solidFill>
              </a:defRPr>
            </a:lvl1pPr>
          </a:lstStyle>
          <a:p>
            <a:r>
              <a:rPr dirty="0"/>
              <a:t>Title Text</a:t>
            </a:r>
          </a:p>
        </p:txBody>
      </p:sp>
      <p:sp>
        <p:nvSpPr>
          <p:cNvPr id="469" name="Shape 469"/>
          <p:cNvSpPr>
            <a:spLocks noGrp="1"/>
          </p:cNvSpPr>
          <p:nvPr>
            <p:ph type="body" sz="quarter" idx="1"/>
          </p:nvPr>
        </p:nvSpPr>
        <p:spPr>
          <a:xfrm>
            <a:off x="8039903" y="7294135"/>
            <a:ext cx="4283116"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70" name="Shape 47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1" name="Shape 47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2" name="Shape 47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3" name="Shape 47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4" name="Shape 47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5" name="Shape 47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6" name="Shape 47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7" name="Shape 47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8" name="Shape 47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9" name="Shape 47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aption Photo Inset">
    <p:spTree>
      <p:nvGrpSpPr>
        <p:cNvPr id="1" name=""/>
        <p:cNvGrpSpPr/>
        <p:nvPr/>
      </p:nvGrpSpPr>
      <p:grpSpPr>
        <a:xfrm>
          <a:off x="0" y="0"/>
          <a:ext cx="0" cy="0"/>
          <a:chOff x="0" y="0"/>
          <a:chExt cx="0" cy="0"/>
        </a:xfrm>
      </p:grpSpPr>
      <p:sp>
        <p:nvSpPr>
          <p:cNvPr id="486" name="Shape 48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87" name="Shape 487"/>
          <p:cNvSpPr>
            <a:spLocks noGrp="1"/>
          </p:cNvSpPr>
          <p:nvPr>
            <p:ph type="pic" idx="13"/>
          </p:nvPr>
        </p:nvSpPr>
        <p:spPr>
          <a:xfrm>
            <a:off x="681781" y="1352907"/>
            <a:ext cx="11641239" cy="5088955"/>
          </a:xfrm>
          <a:prstGeom prst="rect">
            <a:avLst/>
          </a:prstGeom>
        </p:spPr>
        <p:txBody>
          <a:bodyPr lIns="91439" tIns="45719" rIns="91439" bIns="45719" numCol="1" spcCol="38100"/>
          <a:lstStyle/>
          <a:p>
            <a:endParaRPr/>
          </a:p>
        </p:txBody>
      </p:sp>
      <p:sp>
        <p:nvSpPr>
          <p:cNvPr id="488" name="Shape 4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89" name="Shape 489"/>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90" name="Shape 490"/>
          <p:cNvSpPr>
            <a:spLocks noGrp="1"/>
          </p:cNvSpPr>
          <p:nvPr>
            <p:ph type="title"/>
          </p:nvPr>
        </p:nvSpPr>
        <p:spPr>
          <a:xfrm>
            <a:off x="681781" y="7294135"/>
            <a:ext cx="6661101" cy="669788"/>
          </a:xfrm>
          <a:prstGeom prst="rect">
            <a:avLst/>
          </a:prstGeom>
        </p:spPr>
        <p:txBody>
          <a:bodyPr anchor="ctr"/>
          <a:lstStyle>
            <a:lvl1pPr>
              <a:defRPr sz="3000" spc="0">
                <a:solidFill>
                  <a:srgbClr val="FFFFFF"/>
                </a:solidFill>
              </a:defRPr>
            </a:lvl1pPr>
          </a:lstStyle>
          <a:p>
            <a:r>
              <a:t>Title Text</a:t>
            </a:r>
          </a:p>
        </p:txBody>
      </p:sp>
      <p:sp>
        <p:nvSpPr>
          <p:cNvPr id="491" name="Shape 491"/>
          <p:cNvSpPr>
            <a:spLocks noGrp="1"/>
          </p:cNvSpPr>
          <p:nvPr>
            <p:ph type="body" sz="quarter" idx="1"/>
          </p:nvPr>
        </p:nvSpPr>
        <p:spPr>
          <a:xfrm>
            <a:off x="8024662" y="7294135"/>
            <a:ext cx="4298357"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92" name="Shape 49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3" name="Shape 49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4" name="Shape 49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5" name="Shape 49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6" name="Shape 49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7" name="Shape 49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8" name="Shape 49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9" name="Shape 49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00" name="Shape 50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01" name="Shape 50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ubtitle &amp; Photo Embed BLN">
    <p:spTree>
      <p:nvGrpSpPr>
        <p:cNvPr id="1" name=""/>
        <p:cNvGrpSpPr/>
        <p:nvPr/>
      </p:nvGrpSpPr>
      <p:grpSpPr>
        <a:xfrm>
          <a:off x="0" y="0"/>
          <a:ext cx="0" cy="0"/>
          <a:chOff x="0" y="0"/>
          <a:chExt cx="0" cy="0"/>
        </a:xfrm>
      </p:grpSpPr>
      <p:sp>
        <p:nvSpPr>
          <p:cNvPr id="65" name="Shape 65"/>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 name="Shape 66"/>
          <p:cNvSpPr>
            <a:spLocks noGrp="1"/>
          </p:cNvSpPr>
          <p:nvPr>
            <p:ph type="pic" idx="13"/>
          </p:nvPr>
        </p:nvSpPr>
        <p:spPr>
          <a:xfrm>
            <a:off x="0" y="681781"/>
            <a:ext cx="13007540" cy="7709457"/>
          </a:xfrm>
          <a:prstGeom prst="rect">
            <a:avLst/>
          </a:prstGeom>
        </p:spPr>
        <p:txBody>
          <a:bodyPr lIns="91439" tIns="45719" rIns="91439" bIns="45719" numCol="1" spcCol="38100"/>
          <a:lstStyle/>
          <a:p>
            <a:endParaRPr dirty="0"/>
          </a:p>
        </p:txBody>
      </p:sp>
      <p:sp>
        <p:nvSpPr>
          <p:cNvPr id="67" name="Shape 67"/>
          <p:cNvSpPr>
            <a:spLocks noGrp="1"/>
          </p:cNvSpPr>
          <p:nvPr>
            <p:ph type="title"/>
          </p:nvPr>
        </p:nvSpPr>
        <p:spPr>
          <a:xfrm>
            <a:off x="1349243" y="1859607"/>
            <a:ext cx="7642143" cy="3212757"/>
          </a:xfrm>
          <a:prstGeom prst="rect">
            <a:avLst/>
          </a:prstGeom>
        </p:spPr>
        <p:txBody>
          <a:bodyPr anchor="b"/>
          <a:lstStyle>
            <a:lvl1pPr>
              <a:lnSpc>
                <a:spcPct val="80000"/>
              </a:lnSpc>
              <a:defRPr sz="7200" spc="0">
                <a:solidFill>
                  <a:srgbClr val="FFFFFF"/>
                </a:solidFill>
              </a:defRPr>
            </a:lvl1pPr>
          </a:lstStyle>
          <a:p>
            <a:r>
              <a:rPr dirty="0"/>
              <a:t>Title Text</a:t>
            </a:r>
          </a:p>
        </p:txBody>
      </p:sp>
      <p:sp>
        <p:nvSpPr>
          <p:cNvPr id="68" name="Shape 68"/>
          <p:cNvSpPr>
            <a:spLocks noGrp="1"/>
          </p:cNvSpPr>
          <p:nvPr>
            <p:ph type="body" sz="quarter" idx="1"/>
          </p:nvPr>
        </p:nvSpPr>
        <p:spPr>
          <a:xfrm>
            <a:off x="1349242" y="5159308"/>
            <a:ext cx="7642143" cy="932638"/>
          </a:xfrm>
          <a:prstGeom prst="rect">
            <a:avLst/>
          </a:prstGeom>
        </p:spPr>
        <p:txBody>
          <a:bodyPr numCol="1" spcCol="38100">
            <a:normAutofit/>
          </a:bodyPr>
          <a:lstStyle>
            <a:lvl1pPr>
              <a:lnSpc>
                <a:spcPct val="100000"/>
              </a:lnSpc>
              <a:spcBef>
                <a:spcPts val="0"/>
              </a:spcBef>
              <a:defRPr sz="3600">
                <a:solidFill>
                  <a:srgbClr val="FFFFFF"/>
                </a:solidFill>
              </a:defRPr>
            </a:lvl1pPr>
            <a:lvl2pPr indent="228600">
              <a:defRPr sz="3600" b="0" cap="none" spc="0">
                <a:solidFill>
                  <a:srgbClr val="FFFFFF"/>
                </a:solidFill>
              </a:defRPr>
            </a:lvl2pPr>
            <a:lvl3pPr indent="457200">
              <a:spcBef>
                <a:spcPts val="0"/>
              </a:spcBef>
              <a:defRPr sz="3600">
                <a:solidFill>
                  <a:srgbClr val="FFFFFF"/>
                </a:solidFill>
              </a:defRPr>
            </a:lvl3pPr>
            <a:lvl4pPr marL="0" marR="0" indent="685800">
              <a:spcBef>
                <a:spcPts val="0"/>
              </a:spcBef>
              <a:buClrTx/>
              <a:buSzTx/>
              <a:buNone/>
              <a:defRPr sz="3600">
                <a:solidFill>
                  <a:srgbClr val="FFFFFF"/>
                </a:solidFill>
              </a:defRPr>
            </a:lvl4pPr>
            <a:lvl5pPr marL="0" marR="0" indent="914400">
              <a:spcBef>
                <a:spcPts val="0"/>
              </a:spcBef>
              <a:defRPr sz="36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9" name="Shape 6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1" name="Shape 7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2" name="Shape 7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3" name="Shape 7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 name="Shape 7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 name="Shape 7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6" name="Shape 7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7" name="Shape 7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8" name="Shape 7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9" name="Shape 7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 name="Shape 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508" name="Shape 508"/>
          <p:cNvSpPr>
            <a:spLocks noGrp="1"/>
          </p:cNvSpPr>
          <p:nvPr>
            <p:ph type="pic" idx="13"/>
          </p:nvPr>
        </p:nvSpPr>
        <p:spPr>
          <a:xfrm>
            <a:off x="-1" y="681781"/>
            <a:ext cx="13007541" cy="7709774"/>
          </a:xfrm>
          <a:prstGeom prst="rect">
            <a:avLst/>
          </a:prstGeom>
        </p:spPr>
        <p:txBody>
          <a:bodyPr lIns="91439" tIns="45719" rIns="91439" bIns="45719" numCol="1" spcCol="38100"/>
          <a:lstStyle/>
          <a:p>
            <a:endParaRPr/>
          </a:p>
        </p:txBody>
      </p:sp>
      <p:sp>
        <p:nvSpPr>
          <p:cNvPr id="509" name="Shape 50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10" name="Shape 51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1" name="Shape 51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2" name="Shape 51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3" name="Shape 51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4" name="Shape 51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5" name="Shape 51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6" name="Shape 51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7" name="Shape 51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8" name="Shape 51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9" name="Shape 5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amp; Caption">
    <p:spTree>
      <p:nvGrpSpPr>
        <p:cNvPr id="1" name=""/>
        <p:cNvGrpSpPr/>
        <p:nvPr/>
      </p:nvGrpSpPr>
      <p:grpSpPr>
        <a:xfrm>
          <a:off x="0" y="0"/>
          <a:ext cx="0" cy="0"/>
          <a:chOff x="0" y="0"/>
          <a:chExt cx="0" cy="0"/>
        </a:xfrm>
      </p:grpSpPr>
      <p:sp>
        <p:nvSpPr>
          <p:cNvPr id="526" name="Shape 52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27" name="Shape 52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28" name="Shape 528"/>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29" name="Shape 529"/>
          <p:cNvSpPr>
            <a:spLocks noGrp="1"/>
          </p:cNvSpPr>
          <p:nvPr>
            <p:ph type="title"/>
          </p:nvPr>
        </p:nvSpPr>
        <p:spPr>
          <a:xfrm>
            <a:off x="681781" y="2098189"/>
            <a:ext cx="9936784" cy="4613885"/>
          </a:xfrm>
          <a:prstGeom prst="rect">
            <a:avLst/>
          </a:prstGeom>
        </p:spPr>
        <p:txBody>
          <a:bodyPr anchor="b"/>
          <a:lstStyle>
            <a:lvl1pPr>
              <a:defRPr spc="0">
                <a:solidFill>
                  <a:srgbClr val="FFFFFF"/>
                </a:solidFill>
              </a:defRPr>
            </a:lvl1pPr>
          </a:lstStyle>
          <a:p>
            <a:r>
              <a:t>Title Text</a:t>
            </a:r>
          </a:p>
        </p:txBody>
      </p:sp>
      <p:sp>
        <p:nvSpPr>
          <p:cNvPr id="530" name="Shape 530"/>
          <p:cNvSpPr>
            <a:spLocks noGrp="1"/>
          </p:cNvSpPr>
          <p:nvPr>
            <p:ph type="body" sz="quarter" idx="1"/>
          </p:nvPr>
        </p:nvSpPr>
        <p:spPr>
          <a:xfrm>
            <a:off x="681781" y="6661273"/>
            <a:ext cx="7983034" cy="1046982"/>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31" name="Shape 53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2" name="Shape 53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3" name="Shape 53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4" name="Shape 53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5" name="Shape 53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6" name="Shape 53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7" name="Shape 53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8" name="Shape 53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9" name="Shape 53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40" name="Shape 5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rue or False">
    <p:spTree>
      <p:nvGrpSpPr>
        <p:cNvPr id="1" name=""/>
        <p:cNvGrpSpPr/>
        <p:nvPr/>
      </p:nvGrpSpPr>
      <p:grpSpPr>
        <a:xfrm>
          <a:off x="0" y="0"/>
          <a:ext cx="0" cy="0"/>
          <a:chOff x="0" y="0"/>
          <a:chExt cx="0" cy="0"/>
        </a:xfrm>
      </p:grpSpPr>
      <p:sp>
        <p:nvSpPr>
          <p:cNvPr id="547" name="Shape 54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48" name="Shape 54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49" name="Shape 54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50" name="Shape 550"/>
          <p:cNvSpPr>
            <a:spLocks noGrp="1"/>
          </p:cNvSpPr>
          <p:nvPr>
            <p:ph type="title"/>
          </p:nvPr>
        </p:nvSpPr>
        <p:spPr>
          <a:xfrm>
            <a:off x="681781" y="1536425"/>
            <a:ext cx="9936784" cy="3527290"/>
          </a:xfrm>
          <a:prstGeom prst="rect">
            <a:avLst/>
          </a:prstGeom>
        </p:spPr>
        <p:txBody>
          <a:bodyPr/>
          <a:lstStyle>
            <a:lvl1pPr>
              <a:defRPr spc="0">
                <a:solidFill>
                  <a:srgbClr val="FFFFFF"/>
                </a:solidFill>
              </a:defRPr>
            </a:lvl1pPr>
          </a:lstStyle>
          <a:p>
            <a:r>
              <a:t>Title Text</a:t>
            </a:r>
          </a:p>
        </p:txBody>
      </p:sp>
      <p:sp>
        <p:nvSpPr>
          <p:cNvPr id="551" name="Shape 551"/>
          <p:cNvSpPr>
            <a:spLocks noGrp="1"/>
          </p:cNvSpPr>
          <p:nvPr>
            <p:ph type="body" sz="quarter" idx="1"/>
          </p:nvPr>
        </p:nvSpPr>
        <p:spPr>
          <a:xfrm>
            <a:off x="681781" y="6661273"/>
            <a:ext cx="7983034" cy="1046982"/>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52" name="Shape 552"/>
          <p:cNvSpPr/>
          <p:nvPr/>
        </p:nvSpPr>
        <p:spPr>
          <a:xfrm>
            <a:off x="681781" y="6086386"/>
            <a:ext cx="865845" cy="574888"/>
          </a:xfrm>
          <a:prstGeom prst="rect">
            <a:avLst/>
          </a:prstGeom>
          <a:ln w="3175">
            <a:miter lim="400000"/>
          </a:ln>
          <a:extLst>
            <a:ext uri="{C572A759-6A51-4108-AA02-DFA0A04FC94B}">
              <ma14:wrappingTextBoxFlag xmlns="" xmlns:ma14="http://schemas.microsoft.com/office/mac/drawingml/2011/main" val="1"/>
            </a:ext>
          </a:extLst>
        </p:spPr>
        <p:txBody>
          <a:bodyPr wrap="none" lIns="27093" tIns="27093" rIns="27093" bIns="27093" anchor="ctr">
            <a:spAutoFit/>
          </a:bodyPr>
          <a:lstStyle>
            <a:lvl1pPr>
              <a:lnSpc>
                <a:spcPct val="90000"/>
              </a:lnSpc>
              <a:spcBef>
                <a:spcPts val="0"/>
              </a:spcBef>
              <a:defRPr sz="3000" b="1">
                <a:solidFill>
                  <a:srgbClr val="FFFFFF"/>
                </a:solidFill>
              </a:defRPr>
            </a:lvl1pPr>
          </a:lstStyle>
          <a:p>
            <a:r>
              <a:t>True</a:t>
            </a:r>
          </a:p>
        </p:txBody>
      </p:sp>
      <p:sp>
        <p:nvSpPr>
          <p:cNvPr id="553" name="Shape 55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4" name="Shape 55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5" name="Shape 55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6" name="Shape 55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7" name="Shape 55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8" name="Shape 55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9" name="Shape 55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0" name="Shape 56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1" name="Shape 56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2" name="Shape 56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569" name="Shape 56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70" name="Shape 57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71" name="Shape 571"/>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72" name="Shape 572"/>
          <p:cNvSpPr>
            <a:spLocks noGrp="1"/>
          </p:cNvSpPr>
          <p:nvPr>
            <p:ph type="body" sz="quarter" idx="13"/>
          </p:nvPr>
        </p:nvSpPr>
        <p:spPr>
          <a:xfrm>
            <a:off x="681781" y="5718770"/>
            <a:ext cx="9936784" cy="1133688"/>
          </a:xfrm>
          <a:prstGeom prst="rect">
            <a:avLst/>
          </a:prstGeom>
        </p:spPr>
        <p:txBody>
          <a:bodyPr numCol="1" spcCol="38100" anchor="b">
            <a:spAutoFit/>
          </a:bodyPr>
          <a:lstStyle>
            <a:lvl1pPr>
              <a:spcBef>
                <a:spcPts val="0"/>
              </a:spcBef>
              <a:defRPr sz="6200" b="1">
                <a:solidFill>
                  <a:srgbClr val="FFFFFF"/>
                </a:solidFill>
              </a:defRPr>
            </a:lvl1pPr>
          </a:lstStyle>
          <a:p>
            <a:r>
              <a:t>“Type a Quote Here.”</a:t>
            </a:r>
          </a:p>
        </p:txBody>
      </p:sp>
      <p:sp>
        <p:nvSpPr>
          <p:cNvPr id="573" name="Shape 573"/>
          <p:cNvSpPr>
            <a:spLocks noGrp="1"/>
          </p:cNvSpPr>
          <p:nvPr>
            <p:ph type="body" sz="quarter" idx="14"/>
          </p:nvPr>
        </p:nvSpPr>
        <p:spPr>
          <a:xfrm>
            <a:off x="924192" y="6932176"/>
            <a:ext cx="4577534" cy="435188"/>
          </a:xfrm>
          <a:prstGeom prst="rect">
            <a:avLst/>
          </a:prstGeom>
        </p:spPr>
        <p:txBody>
          <a:bodyPr numCol="1" spcCol="38100" anchor="ctr">
            <a:spAutoFit/>
          </a:bodyPr>
          <a:lstStyle>
            <a:lvl1pPr>
              <a:lnSpc>
                <a:spcPct val="100000"/>
              </a:lnSpc>
              <a:spcBef>
                <a:spcPts val="0"/>
              </a:spcBef>
              <a:defRPr sz="2200">
                <a:solidFill>
                  <a:srgbClr val="FFFFFF"/>
                </a:solidFill>
              </a:defRPr>
            </a:lvl1pPr>
          </a:lstStyle>
          <a:p>
            <a:r>
              <a:t>- Attribution Line</a:t>
            </a:r>
          </a:p>
        </p:txBody>
      </p:sp>
      <p:sp>
        <p:nvSpPr>
          <p:cNvPr id="574" name="Shape 57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5" name="Shape 57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6" name="Shape 57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7" name="Shape 57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8" name="Shape 57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9" name="Shape 57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0" name="Shape 58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1" name="Shape 58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2" name="Shape 58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3" name="Shape 5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Quote &amp; Caption">
    <p:spTree>
      <p:nvGrpSpPr>
        <p:cNvPr id="1" name=""/>
        <p:cNvGrpSpPr/>
        <p:nvPr/>
      </p:nvGrpSpPr>
      <p:grpSpPr>
        <a:xfrm>
          <a:off x="0" y="0"/>
          <a:ext cx="0" cy="0"/>
          <a:chOff x="0" y="0"/>
          <a:chExt cx="0" cy="0"/>
        </a:xfrm>
      </p:grpSpPr>
      <p:sp>
        <p:nvSpPr>
          <p:cNvPr id="590" name="Shape 590"/>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91" name="Shape 591"/>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92" name="Shape 592"/>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93" name="Shape 593"/>
          <p:cNvSpPr>
            <a:spLocks noGrp="1"/>
          </p:cNvSpPr>
          <p:nvPr>
            <p:ph type="body" sz="quarter" idx="13"/>
          </p:nvPr>
        </p:nvSpPr>
        <p:spPr>
          <a:xfrm>
            <a:off x="533334" y="3618122"/>
            <a:ext cx="9936784" cy="917787"/>
          </a:xfrm>
          <a:prstGeom prst="rect">
            <a:avLst/>
          </a:prstGeom>
        </p:spPr>
        <p:txBody>
          <a:bodyPr numCol="1" spcCol="38100" anchor="b">
            <a:spAutoFit/>
          </a:bodyPr>
          <a:lstStyle>
            <a:lvl1pPr>
              <a:spcBef>
                <a:spcPts val="0"/>
              </a:spcBef>
              <a:defRPr sz="5000" b="1">
                <a:solidFill>
                  <a:srgbClr val="FFFFFF"/>
                </a:solidFill>
              </a:defRPr>
            </a:lvl1pPr>
          </a:lstStyle>
          <a:p>
            <a:r>
              <a:t>“Type a Quote Here.”</a:t>
            </a:r>
          </a:p>
        </p:txBody>
      </p:sp>
      <p:sp>
        <p:nvSpPr>
          <p:cNvPr id="594" name="Shape 594"/>
          <p:cNvSpPr>
            <a:spLocks noGrp="1"/>
          </p:cNvSpPr>
          <p:nvPr>
            <p:ph type="body" sz="quarter" idx="14"/>
          </p:nvPr>
        </p:nvSpPr>
        <p:spPr>
          <a:xfrm>
            <a:off x="924192" y="4872178"/>
            <a:ext cx="4577534" cy="435188"/>
          </a:xfrm>
          <a:prstGeom prst="rect">
            <a:avLst/>
          </a:prstGeom>
        </p:spPr>
        <p:txBody>
          <a:bodyPr numCol="1" spcCol="38100" anchor="ctr">
            <a:spAutoFit/>
          </a:bodyPr>
          <a:lstStyle>
            <a:lvl1pPr>
              <a:lnSpc>
                <a:spcPct val="100000"/>
              </a:lnSpc>
              <a:spcBef>
                <a:spcPts val="0"/>
              </a:spcBef>
              <a:defRPr sz="2200">
                <a:solidFill>
                  <a:srgbClr val="FFFFFF"/>
                </a:solidFill>
              </a:defRPr>
            </a:lvl1pPr>
          </a:lstStyle>
          <a:p>
            <a:r>
              <a:t>- Attribution Line</a:t>
            </a:r>
          </a:p>
        </p:txBody>
      </p:sp>
      <p:sp>
        <p:nvSpPr>
          <p:cNvPr id="595" name="Shape 595"/>
          <p:cNvSpPr>
            <a:spLocks noGrp="1"/>
          </p:cNvSpPr>
          <p:nvPr>
            <p:ph type="body" sz="quarter" idx="1"/>
          </p:nvPr>
        </p:nvSpPr>
        <p:spPr>
          <a:xfrm>
            <a:off x="681781" y="6007638"/>
            <a:ext cx="7983034" cy="1023814"/>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96" name="Shape 59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7" name="Shape 59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8" name="Shape 59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9" name="Shape 59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0" name="Shape 60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1" name="Shape 60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2" name="Shape 60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3" name="Shape 60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4" name="Shape 60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5" name="Shape 6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Compare &amp; Contrast">
    <p:spTree>
      <p:nvGrpSpPr>
        <p:cNvPr id="1" name=""/>
        <p:cNvGrpSpPr/>
        <p:nvPr/>
      </p:nvGrpSpPr>
      <p:grpSpPr>
        <a:xfrm>
          <a:off x="0" y="0"/>
          <a:ext cx="0" cy="0"/>
          <a:chOff x="0" y="0"/>
          <a:chExt cx="0" cy="0"/>
        </a:xfrm>
      </p:grpSpPr>
      <p:sp>
        <p:nvSpPr>
          <p:cNvPr id="612" name="Shape 61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13" name="Shape 613"/>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614" name="Shape 614"/>
          <p:cNvSpPr>
            <a:spLocks noGrp="1"/>
          </p:cNvSpPr>
          <p:nvPr>
            <p:ph type="body" sz="quarter" idx="13"/>
          </p:nvPr>
        </p:nvSpPr>
        <p:spPr>
          <a:xfrm>
            <a:off x="684073" y="2903459"/>
            <a:ext cx="4513871" cy="473287"/>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15" name="Shape 615"/>
          <p:cNvSpPr>
            <a:spLocks noGrp="1"/>
          </p:cNvSpPr>
          <p:nvPr>
            <p:ph type="body" sz="quarter" idx="14"/>
          </p:nvPr>
        </p:nvSpPr>
        <p:spPr>
          <a:xfrm>
            <a:off x="681781" y="3376745"/>
            <a:ext cx="451387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16" name="Shape 616"/>
          <p:cNvSpPr>
            <a:spLocks noGrp="1"/>
          </p:cNvSpPr>
          <p:nvPr>
            <p:ph type="body" sz="quarter" idx="15"/>
          </p:nvPr>
        </p:nvSpPr>
        <p:spPr>
          <a:xfrm>
            <a:off x="5877433" y="2903459"/>
            <a:ext cx="4513871" cy="473287"/>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17" name="Shape 617"/>
          <p:cNvSpPr>
            <a:spLocks noGrp="1"/>
          </p:cNvSpPr>
          <p:nvPr>
            <p:ph type="body" sz="quarter" idx="16"/>
          </p:nvPr>
        </p:nvSpPr>
        <p:spPr>
          <a:xfrm>
            <a:off x="5877433" y="3376745"/>
            <a:ext cx="451387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18" name="Shape 61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19" name="Shape 61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20" name="Shape 62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1" name="Shape 62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2" name="Shape 62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3" name="Shape 62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4" name="Shape 62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5" name="Shape 62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6" name="Shape 62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7" name="Shape 62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8" name="Shape 62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9" name="Shape 62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3 Col. Compare &amp; Contrast">
    <p:spTree>
      <p:nvGrpSpPr>
        <p:cNvPr id="1" name=""/>
        <p:cNvGrpSpPr/>
        <p:nvPr/>
      </p:nvGrpSpPr>
      <p:grpSpPr>
        <a:xfrm>
          <a:off x="0" y="0"/>
          <a:ext cx="0" cy="0"/>
          <a:chOff x="0" y="0"/>
          <a:chExt cx="0" cy="0"/>
        </a:xfrm>
      </p:grpSpPr>
      <p:sp>
        <p:nvSpPr>
          <p:cNvPr id="636" name="Shape 63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37" name="Shape 63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38" name="Shape 638"/>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39" name="Shape 639"/>
          <p:cNvSpPr>
            <a:spLocks noGrp="1"/>
          </p:cNvSpPr>
          <p:nvPr>
            <p:ph type="title"/>
          </p:nvPr>
        </p:nvSpPr>
        <p:spPr>
          <a:xfrm>
            <a:off x="681781" y="1536425"/>
            <a:ext cx="9709523" cy="1026144"/>
          </a:xfrm>
          <a:prstGeom prst="rect">
            <a:avLst/>
          </a:prstGeom>
        </p:spPr>
        <p:txBody>
          <a:bodyPr/>
          <a:lstStyle>
            <a:lvl1pPr>
              <a:defRPr spc="0">
                <a:solidFill>
                  <a:srgbClr val="FFFFFF"/>
                </a:solidFill>
              </a:defRPr>
            </a:lvl1pPr>
          </a:lstStyle>
          <a:p>
            <a:r>
              <a:t>Title Text</a:t>
            </a:r>
          </a:p>
        </p:txBody>
      </p:sp>
      <p:sp>
        <p:nvSpPr>
          <p:cNvPr id="640" name="Shape 640"/>
          <p:cNvSpPr>
            <a:spLocks noGrp="1"/>
          </p:cNvSpPr>
          <p:nvPr>
            <p:ph type="body" sz="quarter" idx="13"/>
          </p:nvPr>
        </p:nvSpPr>
        <p:spPr>
          <a:xfrm>
            <a:off x="684073" y="2903459"/>
            <a:ext cx="341171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41" name="Shape 641"/>
          <p:cNvSpPr>
            <a:spLocks noGrp="1"/>
          </p:cNvSpPr>
          <p:nvPr>
            <p:ph type="body" sz="quarter" idx="14"/>
          </p:nvPr>
        </p:nvSpPr>
        <p:spPr>
          <a:xfrm>
            <a:off x="681781"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42" name="Shape 642"/>
          <p:cNvSpPr>
            <a:spLocks noGrp="1"/>
          </p:cNvSpPr>
          <p:nvPr>
            <p:ph type="body" sz="quarter" idx="15"/>
          </p:nvPr>
        </p:nvSpPr>
        <p:spPr>
          <a:xfrm>
            <a:off x="4779863" y="2903459"/>
            <a:ext cx="3416301"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43" name="Shape 643"/>
          <p:cNvSpPr>
            <a:spLocks noGrp="1"/>
          </p:cNvSpPr>
          <p:nvPr>
            <p:ph type="body" sz="quarter" idx="16"/>
          </p:nvPr>
        </p:nvSpPr>
        <p:spPr>
          <a:xfrm>
            <a:off x="4779863"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44" name="Shape 644"/>
          <p:cNvSpPr>
            <a:spLocks noGrp="1"/>
          </p:cNvSpPr>
          <p:nvPr>
            <p:ph type="body" sz="quarter" idx="17"/>
          </p:nvPr>
        </p:nvSpPr>
        <p:spPr>
          <a:xfrm>
            <a:off x="8877944" y="2903459"/>
            <a:ext cx="3416301"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C</a:t>
            </a:r>
          </a:p>
        </p:txBody>
      </p:sp>
      <p:sp>
        <p:nvSpPr>
          <p:cNvPr id="645" name="Shape 645"/>
          <p:cNvSpPr>
            <a:spLocks noGrp="1"/>
          </p:cNvSpPr>
          <p:nvPr>
            <p:ph type="body" sz="quarter" idx="18"/>
          </p:nvPr>
        </p:nvSpPr>
        <p:spPr>
          <a:xfrm>
            <a:off x="8877944"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C</a:t>
            </a:r>
          </a:p>
        </p:txBody>
      </p:sp>
      <p:sp>
        <p:nvSpPr>
          <p:cNvPr id="646" name="Shape 64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7" name="Shape 64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8" name="Shape 64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9" name="Shape 64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0" name="Shape 65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1" name="Shape 65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2" name="Shape 65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3" name="Shape 65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4" name="Shape 65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5" name="Shape 65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ercentage Comp. &amp; Contrast">
    <p:spTree>
      <p:nvGrpSpPr>
        <p:cNvPr id="1" name=""/>
        <p:cNvGrpSpPr/>
        <p:nvPr/>
      </p:nvGrpSpPr>
      <p:grpSpPr>
        <a:xfrm>
          <a:off x="0" y="0"/>
          <a:ext cx="0" cy="0"/>
          <a:chOff x="0" y="0"/>
          <a:chExt cx="0" cy="0"/>
        </a:xfrm>
      </p:grpSpPr>
      <p:sp>
        <p:nvSpPr>
          <p:cNvPr id="662" name="Shape 66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3" name="Shape 66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4" name="Shape 664"/>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65" name="Shape 665"/>
          <p:cNvSpPr>
            <a:spLocks noGrp="1"/>
          </p:cNvSpPr>
          <p:nvPr>
            <p:ph type="body" sz="quarter" idx="13"/>
          </p:nvPr>
        </p:nvSpPr>
        <p:spPr>
          <a:xfrm>
            <a:off x="684073" y="3696802"/>
            <a:ext cx="4511579"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66" name="Shape 666"/>
          <p:cNvSpPr>
            <a:spLocks noGrp="1"/>
          </p:cNvSpPr>
          <p:nvPr>
            <p:ph type="body" sz="quarter" idx="14"/>
          </p:nvPr>
        </p:nvSpPr>
        <p:spPr>
          <a:xfrm>
            <a:off x="681781" y="4170089"/>
            <a:ext cx="4516163"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67" name="Shape 667"/>
          <p:cNvSpPr>
            <a:spLocks noGrp="1"/>
          </p:cNvSpPr>
          <p:nvPr>
            <p:ph type="body" sz="quarter" idx="15"/>
          </p:nvPr>
        </p:nvSpPr>
        <p:spPr>
          <a:xfrm>
            <a:off x="5820618" y="3696802"/>
            <a:ext cx="457068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68" name="Shape 668"/>
          <p:cNvSpPr>
            <a:spLocks noGrp="1"/>
          </p:cNvSpPr>
          <p:nvPr>
            <p:ph type="body" sz="quarter" idx="16"/>
          </p:nvPr>
        </p:nvSpPr>
        <p:spPr>
          <a:xfrm>
            <a:off x="5820618" y="4170089"/>
            <a:ext cx="4570687"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69" name="Shape 669"/>
          <p:cNvSpPr>
            <a:spLocks noGrp="1"/>
          </p:cNvSpPr>
          <p:nvPr>
            <p:ph type="body" sz="quarter" idx="17"/>
          </p:nvPr>
        </p:nvSpPr>
        <p:spPr>
          <a:xfrm>
            <a:off x="681781" y="1536425"/>
            <a:ext cx="4516163"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68%</a:t>
            </a:r>
          </a:p>
        </p:txBody>
      </p:sp>
      <p:sp>
        <p:nvSpPr>
          <p:cNvPr id="670" name="Shape 670"/>
          <p:cNvSpPr>
            <a:spLocks noGrp="1"/>
          </p:cNvSpPr>
          <p:nvPr>
            <p:ph type="body" sz="quarter" idx="18"/>
          </p:nvPr>
        </p:nvSpPr>
        <p:spPr>
          <a:xfrm>
            <a:off x="5820618" y="1536425"/>
            <a:ext cx="4570687"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32%</a:t>
            </a:r>
          </a:p>
        </p:txBody>
      </p:sp>
      <p:sp>
        <p:nvSpPr>
          <p:cNvPr id="671" name="Shape 67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2" name="Shape 67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3" name="Shape 67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4" name="Shape 67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5" name="Shape 67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6" name="Shape 67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7" name="Shape 67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8" name="Shape 67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9" name="Shape 67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80" name="Shape 6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3 Percentage Comp. &amp; Contrast">
    <p:spTree>
      <p:nvGrpSpPr>
        <p:cNvPr id="1" name=""/>
        <p:cNvGrpSpPr/>
        <p:nvPr/>
      </p:nvGrpSpPr>
      <p:grpSpPr>
        <a:xfrm>
          <a:off x="0" y="0"/>
          <a:ext cx="0" cy="0"/>
          <a:chOff x="0" y="0"/>
          <a:chExt cx="0" cy="0"/>
        </a:xfrm>
      </p:grpSpPr>
      <p:sp>
        <p:nvSpPr>
          <p:cNvPr id="687" name="Shape 68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88" name="Shape 6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89" name="Shape 68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90" name="Shape 690"/>
          <p:cNvSpPr>
            <a:spLocks noGrp="1"/>
          </p:cNvSpPr>
          <p:nvPr>
            <p:ph type="body" sz="quarter" idx="13"/>
          </p:nvPr>
        </p:nvSpPr>
        <p:spPr>
          <a:xfrm>
            <a:off x="684073" y="3696802"/>
            <a:ext cx="341171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91" name="Shape 691"/>
          <p:cNvSpPr>
            <a:spLocks noGrp="1"/>
          </p:cNvSpPr>
          <p:nvPr>
            <p:ph type="body" sz="quarter" idx="14"/>
          </p:nvPr>
        </p:nvSpPr>
        <p:spPr>
          <a:xfrm>
            <a:off x="681781" y="4170089"/>
            <a:ext cx="341630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92" name="Shape 692"/>
          <p:cNvSpPr>
            <a:spLocks noGrp="1"/>
          </p:cNvSpPr>
          <p:nvPr>
            <p:ph type="body" sz="quarter" idx="15"/>
          </p:nvPr>
        </p:nvSpPr>
        <p:spPr>
          <a:xfrm>
            <a:off x="4779862" y="3696802"/>
            <a:ext cx="3416302"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93" name="Shape 693"/>
          <p:cNvSpPr>
            <a:spLocks noGrp="1"/>
          </p:cNvSpPr>
          <p:nvPr>
            <p:ph type="body" sz="quarter" idx="16"/>
          </p:nvPr>
        </p:nvSpPr>
        <p:spPr>
          <a:xfrm>
            <a:off x="4779862" y="4170089"/>
            <a:ext cx="3416302"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94" name="Shape 694"/>
          <p:cNvSpPr>
            <a:spLocks noGrp="1"/>
          </p:cNvSpPr>
          <p:nvPr>
            <p:ph type="body" sz="quarter" idx="17"/>
          </p:nvPr>
        </p:nvSpPr>
        <p:spPr>
          <a:xfrm>
            <a:off x="8877944" y="3696802"/>
            <a:ext cx="3416302"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C</a:t>
            </a:r>
          </a:p>
        </p:txBody>
      </p:sp>
      <p:sp>
        <p:nvSpPr>
          <p:cNvPr id="695" name="Shape 695"/>
          <p:cNvSpPr>
            <a:spLocks noGrp="1"/>
          </p:cNvSpPr>
          <p:nvPr>
            <p:ph type="body" sz="quarter" idx="18"/>
          </p:nvPr>
        </p:nvSpPr>
        <p:spPr>
          <a:xfrm>
            <a:off x="8877944" y="4170089"/>
            <a:ext cx="3416302"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C</a:t>
            </a:r>
          </a:p>
        </p:txBody>
      </p:sp>
      <p:sp>
        <p:nvSpPr>
          <p:cNvPr id="696" name="Shape 696"/>
          <p:cNvSpPr>
            <a:spLocks noGrp="1"/>
          </p:cNvSpPr>
          <p:nvPr>
            <p:ph type="body" sz="quarter" idx="19"/>
          </p:nvPr>
        </p:nvSpPr>
        <p:spPr>
          <a:xfrm>
            <a:off x="681781" y="1536425"/>
            <a:ext cx="3416301"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68%</a:t>
            </a:r>
          </a:p>
        </p:txBody>
      </p:sp>
      <p:sp>
        <p:nvSpPr>
          <p:cNvPr id="697" name="Shape 697"/>
          <p:cNvSpPr>
            <a:spLocks noGrp="1"/>
          </p:cNvSpPr>
          <p:nvPr>
            <p:ph type="body" sz="quarter" idx="20"/>
          </p:nvPr>
        </p:nvSpPr>
        <p:spPr>
          <a:xfrm>
            <a:off x="4779863" y="1536425"/>
            <a:ext cx="3416301"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32%</a:t>
            </a:r>
          </a:p>
        </p:txBody>
      </p:sp>
      <p:sp>
        <p:nvSpPr>
          <p:cNvPr id="698" name="Shape 698"/>
          <p:cNvSpPr>
            <a:spLocks noGrp="1"/>
          </p:cNvSpPr>
          <p:nvPr>
            <p:ph type="body" sz="quarter" idx="21"/>
          </p:nvPr>
        </p:nvSpPr>
        <p:spPr>
          <a:xfrm>
            <a:off x="8823854" y="1536425"/>
            <a:ext cx="3411717"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42%</a:t>
            </a:r>
          </a:p>
        </p:txBody>
      </p:sp>
      <p:sp>
        <p:nvSpPr>
          <p:cNvPr id="699" name="Shape 69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0" name="Shape 70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1" name="Shape 70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2" name="Shape 70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3" name="Shape 70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4" name="Shape 70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5" name="Shape 70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6" name="Shape 70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7" name="Shape 70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8" name="Shape 7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Kiosk Home - Full Lead BLN">
    <p:spTree>
      <p:nvGrpSpPr>
        <p:cNvPr id="1" name=""/>
        <p:cNvGrpSpPr/>
        <p:nvPr/>
      </p:nvGrpSpPr>
      <p:grpSpPr>
        <a:xfrm>
          <a:off x="0" y="0"/>
          <a:ext cx="0" cy="0"/>
          <a:chOff x="0" y="0"/>
          <a:chExt cx="0" cy="0"/>
        </a:xfrm>
      </p:grpSpPr>
      <p:sp>
        <p:nvSpPr>
          <p:cNvPr id="738" name="Shape 738"/>
          <p:cNvSpPr/>
          <p:nvPr/>
        </p:nvSpPr>
        <p:spPr>
          <a:xfrm>
            <a:off x="-2739" y="681781"/>
            <a:ext cx="13007540" cy="907181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39" name="Shape 739"/>
          <p:cNvSpPr>
            <a:spLocks noGrp="1"/>
          </p:cNvSpPr>
          <p:nvPr>
            <p:ph type="pic" idx="13"/>
          </p:nvPr>
        </p:nvSpPr>
        <p:spPr>
          <a:xfrm>
            <a:off x="-1" y="681781"/>
            <a:ext cx="13007540" cy="9071819"/>
          </a:xfrm>
          <a:prstGeom prst="rect">
            <a:avLst/>
          </a:prstGeom>
        </p:spPr>
        <p:txBody>
          <a:bodyPr lIns="91439" tIns="45719" rIns="91439" bIns="45719" numCol="1" spcCol="38100"/>
          <a:lstStyle/>
          <a:p>
            <a:endParaRPr/>
          </a:p>
        </p:txBody>
      </p:sp>
      <p:sp>
        <p:nvSpPr>
          <p:cNvPr id="740" name="Shape 74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41" name="Shape 741"/>
          <p:cNvSpPr>
            <a:spLocks noGrp="1"/>
          </p:cNvSpPr>
          <p:nvPr>
            <p:ph type="body" sz="quarter" idx="14"/>
          </p:nvPr>
        </p:nvSpPr>
        <p:spPr>
          <a:xfrm>
            <a:off x="1022672" y="1693798"/>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endParaRPr/>
          </a:p>
        </p:txBody>
      </p:sp>
      <p:sp>
        <p:nvSpPr>
          <p:cNvPr id="742" name="Shape 742"/>
          <p:cNvSpPr>
            <a:spLocks noGrp="1"/>
          </p:cNvSpPr>
          <p:nvPr>
            <p:ph type="title"/>
          </p:nvPr>
        </p:nvSpPr>
        <p:spPr>
          <a:xfrm>
            <a:off x="1022672" y="2229245"/>
            <a:ext cx="5479728" cy="1817531"/>
          </a:xfrm>
          <a:prstGeom prst="rect">
            <a:avLst/>
          </a:prstGeom>
        </p:spPr>
        <p:txBody>
          <a:bodyPr anchor="b"/>
          <a:lstStyle>
            <a:lvl1pPr>
              <a:defRPr sz="4400" spc="0">
                <a:solidFill>
                  <a:srgbClr val="FFFFFF"/>
                </a:solidFill>
              </a:defRPr>
            </a:lvl1pPr>
          </a:lstStyle>
          <a:p>
            <a:r>
              <a:t>Title Text</a:t>
            </a:r>
          </a:p>
        </p:txBody>
      </p:sp>
      <p:sp>
        <p:nvSpPr>
          <p:cNvPr id="743" name="Shape 743"/>
          <p:cNvSpPr>
            <a:spLocks noGrp="1"/>
          </p:cNvSpPr>
          <p:nvPr>
            <p:ph type="body" sz="quarter" idx="1"/>
          </p:nvPr>
        </p:nvSpPr>
        <p:spPr>
          <a:xfrm>
            <a:off x="1022672" y="3995975"/>
            <a:ext cx="5479728" cy="985154"/>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744" name="Shape 744"/>
          <p:cNvSpPr>
            <a:spLocks noGrp="1"/>
          </p:cNvSpPr>
          <p:nvPr>
            <p:ph type="body" sz="quarter" idx="15"/>
          </p:nvPr>
        </p:nvSpPr>
        <p:spPr>
          <a:xfrm>
            <a:off x="1022672" y="1864578"/>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Inside</a:t>
            </a:r>
          </a:p>
        </p:txBody>
      </p:sp>
      <p:sp>
        <p:nvSpPr>
          <p:cNvPr id="745" name="Shape 74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6" name="Shape 74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7" name="Shape 74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8" name="Shape 74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9" name="Shape 74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0" name="Shape 75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1" name="Shape 75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2" name="Shape 75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3" name="Shape 75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4" name="Shape 754"/>
          <p:cNvSpPr>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87" name="Shape 8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8" name="Shape 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9" name="Shape 89"/>
          <p:cNvSpPr/>
          <p:nvPr/>
        </p:nvSpPr>
        <p:spPr>
          <a:xfrm>
            <a:off x="1022672" y="389313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90" name="Shape 90"/>
          <p:cNvSpPr>
            <a:spLocks noGrp="1"/>
          </p:cNvSpPr>
          <p:nvPr>
            <p:ph type="title"/>
          </p:nvPr>
        </p:nvSpPr>
        <p:spPr>
          <a:xfrm>
            <a:off x="1022672" y="4070267"/>
            <a:ext cx="7642143" cy="1613066"/>
          </a:xfrm>
          <a:prstGeom prst="rect">
            <a:avLst/>
          </a:prstGeom>
        </p:spPr>
        <p:txBody>
          <a:bodyPr/>
          <a:lstStyle>
            <a:lvl1pPr>
              <a:defRPr spc="0">
                <a:solidFill>
                  <a:srgbClr val="FFFFFF"/>
                </a:solidFill>
              </a:defRPr>
            </a:lvl1pPr>
          </a:lstStyle>
          <a:p>
            <a:r>
              <a:t>Title Text</a:t>
            </a:r>
          </a:p>
        </p:txBody>
      </p:sp>
      <p:sp>
        <p:nvSpPr>
          <p:cNvPr id="91" name="Shape 9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2" name="Shape 9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3" name="Shape 9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4" name="Shape 9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 name="Shape 9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 name="Shape 9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7" name="Shape 9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8" name="Shape 9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9" name="Shape 9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0" name="Shape 10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Kiosk Home - Callout Lead BLN">
    <p:spTree>
      <p:nvGrpSpPr>
        <p:cNvPr id="1" name=""/>
        <p:cNvGrpSpPr/>
        <p:nvPr/>
      </p:nvGrpSpPr>
      <p:grpSpPr>
        <a:xfrm>
          <a:off x="0" y="0"/>
          <a:ext cx="0" cy="0"/>
          <a:chOff x="0" y="0"/>
          <a:chExt cx="0" cy="0"/>
        </a:xfrm>
      </p:grpSpPr>
      <p:sp>
        <p:nvSpPr>
          <p:cNvPr id="792" name="Shape 792"/>
          <p:cNvSpPr/>
          <p:nvPr/>
        </p:nvSpPr>
        <p:spPr>
          <a:xfrm>
            <a:off x="-2739" y="681781"/>
            <a:ext cx="13007540" cy="6344693"/>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93" name="Shape 793"/>
          <p:cNvSpPr>
            <a:spLocks noGrp="1"/>
          </p:cNvSpPr>
          <p:nvPr>
            <p:ph type="pic" idx="13" hasCustomPrompt="1"/>
          </p:nvPr>
        </p:nvSpPr>
        <p:spPr>
          <a:xfrm>
            <a:off x="-1" y="681781"/>
            <a:ext cx="13007541" cy="6352965"/>
          </a:xfrm>
          <a:prstGeom prst="rect">
            <a:avLst/>
          </a:prstGeom>
        </p:spPr>
        <p:txBody>
          <a:bodyPr lIns="91439" tIns="45719" rIns="91439" bIns="45719" numCol="1" spcCol="38100"/>
          <a:lstStyle/>
          <a:p>
            <a:r>
              <a:rPr lang="en-GB" dirty="0"/>
              <a:t> </a:t>
            </a:r>
            <a:endParaRPr dirty="0"/>
          </a:p>
        </p:txBody>
      </p:sp>
      <p:sp>
        <p:nvSpPr>
          <p:cNvPr id="794" name="Shape 79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95" name="Shape 795"/>
          <p:cNvSpPr>
            <a:spLocks noGrp="1"/>
          </p:cNvSpPr>
          <p:nvPr>
            <p:ph type="body" sz="quarter" idx="14" hasCustomPrompt="1"/>
          </p:nvPr>
        </p:nvSpPr>
        <p:spPr>
          <a:xfrm>
            <a:off x="1022672" y="1693798"/>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796" name="Shape 796"/>
          <p:cNvSpPr/>
          <p:nvPr/>
        </p:nvSpPr>
        <p:spPr>
          <a:xfrm>
            <a:off x="1022672" y="7367364"/>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797" name="Shape 797"/>
          <p:cNvSpPr>
            <a:spLocks noGrp="1"/>
          </p:cNvSpPr>
          <p:nvPr>
            <p:ph type="title"/>
          </p:nvPr>
        </p:nvSpPr>
        <p:spPr>
          <a:xfrm>
            <a:off x="1022672" y="2229245"/>
            <a:ext cx="5479728" cy="1817456"/>
          </a:xfrm>
          <a:prstGeom prst="rect">
            <a:avLst/>
          </a:prstGeom>
        </p:spPr>
        <p:txBody>
          <a:bodyPr anchor="b"/>
          <a:lstStyle>
            <a:lvl1pPr>
              <a:defRPr sz="4400" spc="0">
                <a:solidFill>
                  <a:srgbClr val="FFFFFF"/>
                </a:solidFill>
              </a:defRPr>
            </a:lvl1pPr>
          </a:lstStyle>
          <a:p>
            <a:r>
              <a:t>Title Text</a:t>
            </a:r>
          </a:p>
        </p:txBody>
      </p:sp>
      <p:sp>
        <p:nvSpPr>
          <p:cNvPr id="798" name="Shape 798"/>
          <p:cNvSpPr>
            <a:spLocks noGrp="1"/>
          </p:cNvSpPr>
          <p:nvPr>
            <p:ph type="body" sz="quarter" idx="1"/>
          </p:nvPr>
        </p:nvSpPr>
        <p:spPr>
          <a:xfrm>
            <a:off x="1022672" y="3995975"/>
            <a:ext cx="5479728" cy="985154"/>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799" name="Shape 799"/>
          <p:cNvSpPr>
            <a:spLocks noGrp="1"/>
          </p:cNvSpPr>
          <p:nvPr>
            <p:ph type="body" sz="quarter" idx="15"/>
          </p:nvPr>
        </p:nvSpPr>
        <p:spPr>
          <a:xfrm>
            <a:off x="1022672" y="1870928"/>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Inside</a:t>
            </a:r>
          </a:p>
        </p:txBody>
      </p:sp>
      <p:sp>
        <p:nvSpPr>
          <p:cNvPr id="800" name="Shape 800"/>
          <p:cNvSpPr>
            <a:spLocks noGrp="1"/>
          </p:cNvSpPr>
          <p:nvPr>
            <p:ph type="body" sz="quarter" idx="16"/>
          </p:nvPr>
        </p:nvSpPr>
        <p:spPr>
          <a:xfrm>
            <a:off x="1022672" y="7538144"/>
            <a:ext cx="670696" cy="257388"/>
          </a:xfrm>
          <a:prstGeom prst="rect">
            <a:avLst/>
          </a:prstGeom>
        </p:spPr>
        <p:txBody>
          <a:bodyPr wrap="none" numCol="1" spcCol="38100" anchor="ctr">
            <a:spAutoFit/>
          </a:bodyPr>
          <a:lstStyle>
            <a:lvl1pPr>
              <a:lnSpc>
                <a:spcPct val="100000"/>
              </a:lnSpc>
              <a:spcBef>
                <a:spcPts val="0"/>
              </a:spcBef>
              <a:defRPr sz="1200" b="1" cap="all" spc="84">
                <a:solidFill>
                  <a:srgbClr val="A6AAA9"/>
                </a:solidFill>
              </a:defRPr>
            </a:lvl1pPr>
          </a:lstStyle>
          <a:p>
            <a:r>
              <a:t>Latest</a:t>
            </a:r>
          </a:p>
        </p:txBody>
      </p:sp>
      <p:sp>
        <p:nvSpPr>
          <p:cNvPr id="801" name="Shape 801"/>
          <p:cNvSpPr>
            <a:spLocks noGrp="1"/>
          </p:cNvSpPr>
          <p:nvPr>
            <p:ph type="body" sz="quarter" idx="17"/>
          </p:nvPr>
        </p:nvSpPr>
        <p:spPr>
          <a:xfrm>
            <a:off x="2974454"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2" name="Shape 802"/>
          <p:cNvSpPr>
            <a:spLocks noGrp="1"/>
          </p:cNvSpPr>
          <p:nvPr>
            <p:ph type="body" sz="quarter" idx="18"/>
          </p:nvPr>
        </p:nvSpPr>
        <p:spPr>
          <a:xfrm>
            <a:off x="6083944"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3" name="Shape 803"/>
          <p:cNvSpPr>
            <a:spLocks noGrp="1"/>
          </p:cNvSpPr>
          <p:nvPr>
            <p:ph type="body" sz="quarter" idx="19"/>
          </p:nvPr>
        </p:nvSpPr>
        <p:spPr>
          <a:xfrm>
            <a:off x="9193435"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4" name="Shape 804"/>
          <p:cNvSpPr>
            <a:spLocks noGrp="1"/>
          </p:cNvSpPr>
          <p:nvPr>
            <p:ph type="body" sz="quarter" idx="20"/>
          </p:nvPr>
        </p:nvSpPr>
        <p:spPr>
          <a:xfrm>
            <a:off x="2974454" y="7531794"/>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1</a:t>
            </a:r>
          </a:p>
        </p:txBody>
      </p:sp>
      <p:sp>
        <p:nvSpPr>
          <p:cNvPr id="805" name="Shape 805"/>
          <p:cNvSpPr>
            <a:spLocks noGrp="1"/>
          </p:cNvSpPr>
          <p:nvPr>
            <p:ph type="body" sz="quarter" idx="21"/>
          </p:nvPr>
        </p:nvSpPr>
        <p:spPr>
          <a:xfrm>
            <a:off x="6083944" y="7531794"/>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2</a:t>
            </a:r>
          </a:p>
        </p:txBody>
      </p:sp>
      <p:sp>
        <p:nvSpPr>
          <p:cNvPr id="806" name="Shape 806"/>
          <p:cNvSpPr>
            <a:spLocks noGrp="1"/>
          </p:cNvSpPr>
          <p:nvPr>
            <p:ph type="body" sz="quarter" idx="22"/>
          </p:nvPr>
        </p:nvSpPr>
        <p:spPr>
          <a:xfrm>
            <a:off x="9193435" y="7531794"/>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3</a:t>
            </a:r>
          </a:p>
        </p:txBody>
      </p:sp>
      <p:sp>
        <p:nvSpPr>
          <p:cNvPr id="807" name="Shape 80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8" name="Shape 80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9" name="Shape 80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0" name="Shape 81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1" name="Shape 81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2" name="Shape 81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3" name="Shape 81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4" name="Shape 81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5" name="Shape 81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6" name="Shape 81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Kiosk Home - Image Lead BLN">
    <p:spTree>
      <p:nvGrpSpPr>
        <p:cNvPr id="1" name=""/>
        <p:cNvGrpSpPr/>
        <p:nvPr/>
      </p:nvGrpSpPr>
      <p:grpSpPr>
        <a:xfrm>
          <a:off x="0" y="0"/>
          <a:ext cx="0" cy="0"/>
          <a:chOff x="0" y="0"/>
          <a:chExt cx="0" cy="0"/>
        </a:xfrm>
      </p:grpSpPr>
      <p:sp>
        <p:nvSpPr>
          <p:cNvPr id="860" name="Shape 860"/>
          <p:cNvSpPr/>
          <p:nvPr/>
        </p:nvSpPr>
        <p:spPr>
          <a:xfrm>
            <a:off x="-2739" y="682294"/>
            <a:ext cx="13007540" cy="4973560"/>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1" name="Shape 861"/>
          <p:cNvSpPr>
            <a:spLocks noGrp="1"/>
          </p:cNvSpPr>
          <p:nvPr>
            <p:ph type="pic" idx="13" hasCustomPrompt="1"/>
          </p:nvPr>
        </p:nvSpPr>
        <p:spPr>
          <a:xfrm>
            <a:off x="-2779" y="682294"/>
            <a:ext cx="13007541" cy="4972606"/>
          </a:xfrm>
          <a:prstGeom prst="rect">
            <a:avLst/>
          </a:prstGeom>
        </p:spPr>
        <p:txBody>
          <a:bodyPr lIns="91439" tIns="45719" rIns="91439" bIns="45719" numCol="1" spcCol="38100"/>
          <a:lstStyle>
            <a:lvl1pPr>
              <a:defRPr/>
            </a:lvl1pPr>
          </a:lstStyle>
          <a:p>
            <a:r>
              <a:rPr lang="en-GB" dirty="0"/>
              <a:t>   </a:t>
            </a:r>
            <a:endParaRPr dirty="0"/>
          </a:p>
        </p:txBody>
      </p:sp>
      <p:sp>
        <p:nvSpPr>
          <p:cNvPr id="862" name="Shape 8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3" name="Shape 863"/>
          <p:cNvSpPr>
            <a:spLocks noGrp="1"/>
          </p:cNvSpPr>
          <p:nvPr>
            <p:ph type="body" sz="quarter" idx="14" hasCustomPrompt="1"/>
          </p:nvPr>
        </p:nvSpPr>
        <p:spPr>
          <a:xfrm flipV="1">
            <a:off x="1194951" y="1681308"/>
            <a:ext cx="1270001" cy="45719"/>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864" name="Shape 864"/>
          <p:cNvSpPr/>
          <p:nvPr/>
        </p:nvSpPr>
        <p:spPr>
          <a:xfrm>
            <a:off x="1022672" y="600380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865" name="Shape 865"/>
          <p:cNvSpPr/>
          <p:nvPr/>
        </p:nvSpPr>
        <p:spPr>
          <a:xfrm>
            <a:off x="2974454" y="6003801"/>
            <a:ext cx="1270001" cy="63501"/>
          </a:xfrm>
          <a:prstGeom prst="rect">
            <a:avLst/>
          </a:prstGeom>
          <a:solidFill>
            <a:srgbClr val="00829D"/>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6" name="Shape 866"/>
          <p:cNvSpPr/>
          <p:nvPr/>
        </p:nvSpPr>
        <p:spPr>
          <a:xfrm>
            <a:off x="6083944" y="6003800"/>
            <a:ext cx="1270001" cy="63501"/>
          </a:xfrm>
          <a:prstGeom prst="rect">
            <a:avLst/>
          </a:prstGeom>
          <a:solidFill>
            <a:schemeClr val="accent2"/>
          </a:solidFill>
          <a:ln w="3175">
            <a:miter lim="400000"/>
          </a:ln>
        </p:spPr>
        <p:txBody>
          <a:bodyPr lIns="27093" tIns="27093" rIns="27093" bIns="27093" anchor="ctr"/>
          <a:lstStyle/>
          <a:p>
            <a:pPr algn="ctr">
              <a:spcBef>
                <a:spcPts val="0"/>
              </a:spcBef>
              <a:defRPr>
                <a:solidFill>
                  <a:srgbClr val="00829D"/>
                </a:solidFill>
              </a:defRPr>
            </a:pPr>
            <a:endParaRPr/>
          </a:p>
        </p:txBody>
      </p:sp>
      <p:sp>
        <p:nvSpPr>
          <p:cNvPr id="867" name="Shape 867"/>
          <p:cNvSpPr/>
          <p:nvPr/>
        </p:nvSpPr>
        <p:spPr>
          <a:xfrm>
            <a:off x="9193435" y="6003801"/>
            <a:ext cx="1270001" cy="63501"/>
          </a:xfrm>
          <a:prstGeom prst="rect">
            <a:avLst/>
          </a:prstGeom>
          <a:solidFill>
            <a:schemeClr val="accent3"/>
          </a:solidFill>
          <a:ln w="3175">
            <a:miter lim="400000"/>
          </a:ln>
        </p:spPr>
        <p:txBody>
          <a:bodyPr lIns="27093" tIns="27093" rIns="27093" bIns="27093" anchor="ctr"/>
          <a:lstStyle/>
          <a:p>
            <a:pPr algn="ctr">
              <a:spcBef>
                <a:spcPts val="0"/>
              </a:spcBef>
              <a:defRPr>
                <a:solidFill>
                  <a:srgbClr val="00829D"/>
                </a:solidFill>
              </a:defRPr>
            </a:pPr>
            <a:endParaRPr/>
          </a:p>
        </p:txBody>
      </p:sp>
      <p:sp>
        <p:nvSpPr>
          <p:cNvPr id="868" name="Shape 868"/>
          <p:cNvSpPr>
            <a:spLocks noGrp="1"/>
          </p:cNvSpPr>
          <p:nvPr>
            <p:ph type="title"/>
          </p:nvPr>
        </p:nvSpPr>
        <p:spPr>
          <a:xfrm>
            <a:off x="1022672" y="2229245"/>
            <a:ext cx="5479728" cy="1817531"/>
          </a:xfrm>
          <a:prstGeom prst="rect">
            <a:avLst/>
          </a:prstGeom>
        </p:spPr>
        <p:txBody>
          <a:bodyPr anchor="b"/>
          <a:lstStyle>
            <a:lvl1pPr>
              <a:defRPr sz="4400" spc="0">
                <a:solidFill>
                  <a:srgbClr val="FFFFFF"/>
                </a:solidFill>
              </a:defRPr>
            </a:lvl1pPr>
          </a:lstStyle>
          <a:p>
            <a:r>
              <a:t>Title Text</a:t>
            </a:r>
          </a:p>
        </p:txBody>
      </p:sp>
      <p:sp>
        <p:nvSpPr>
          <p:cNvPr id="869" name="Shape 869"/>
          <p:cNvSpPr>
            <a:spLocks noGrp="1"/>
          </p:cNvSpPr>
          <p:nvPr>
            <p:ph type="body" sz="quarter" idx="1"/>
          </p:nvPr>
        </p:nvSpPr>
        <p:spPr>
          <a:xfrm>
            <a:off x="1022672" y="3995975"/>
            <a:ext cx="5479728" cy="757893"/>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870" name="Shape 870"/>
          <p:cNvSpPr>
            <a:spLocks noGrp="1"/>
          </p:cNvSpPr>
          <p:nvPr>
            <p:ph type="body" sz="quarter" idx="15"/>
          </p:nvPr>
        </p:nvSpPr>
        <p:spPr>
          <a:xfrm>
            <a:off x="1022672" y="1870928"/>
            <a:ext cx="670696"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Latest</a:t>
            </a:r>
          </a:p>
        </p:txBody>
      </p:sp>
      <p:sp>
        <p:nvSpPr>
          <p:cNvPr id="871" name="Shape 871"/>
          <p:cNvSpPr>
            <a:spLocks noGrp="1"/>
          </p:cNvSpPr>
          <p:nvPr>
            <p:ph type="body" sz="quarter" idx="16"/>
          </p:nvPr>
        </p:nvSpPr>
        <p:spPr>
          <a:xfrm>
            <a:off x="1022672" y="6180931"/>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A6AAA9"/>
                </a:solidFill>
              </a:defRPr>
            </a:lvl1pPr>
          </a:lstStyle>
          <a:p>
            <a:r>
              <a:t>Inside</a:t>
            </a:r>
          </a:p>
        </p:txBody>
      </p:sp>
      <p:sp>
        <p:nvSpPr>
          <p:cNvPr id="872" name="Shape 872"/>
          <p:cNvSpPr>
            <a:spLocks noGrp="1"/>
          </p:cNvSpPr>
          <p:nvPr>
            <p:ph type="body" sz="quarter" idx="17"/>
          </p:nvPr>
        </p:nvSpPr>
        <p:spPr>
          <a:xfrm>
            <a:off x="2974454" y="7675898"/>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3" name="Shape 873"/>
          <p:cNvSpPr>
            <a:spLocks noGrp="1"/>
          </p:cNvSpPr>
          <p:nvPr>
            <p:ph type="body" sz="quarter" idx="18"/>
          </p:nvPr>
        </p:nvSpPr>
        <p:spPr>
          <a:xfrm>
            <a:off x="6083944" y="7675898"/>
            <a:ext cx="2768602"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4" name="Shape 874"/>
          <p:cNvSpPr>
            <a:spLocks noGrp="1"/>
          </p:cNvSpPr>
          <p:nvPr>
            <p:ph type="body" sz="quarter" idx="19"/>
          </p:nvPr>
        </p:nvSpPr>
        <p:spPr>
          <a:xfrm>
            <a:off x="9193436" y="7675898"/>
            <a:ext cx="2768600"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5" name="Shape 875"/>
          <p:cNvSpPr>
            <a:spLocks noGrp="1"/>
          </p:cNvSpPr>
          <p:nvPr>
            <p:ph type="body" sz="quarter" idx="20"/>
          </p:nvPr>
        </p:nvSpPr>
        <p:spPr>
          <a:xfrm>
            <a:off x="2974454" y="7418511"/>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1</a:t>
            </a:r>
          </a:p>
        </p:txBody>
      </p:sp>
      <p:sp>
        <p:nvSpPr>
          <p:cNvPr id="876" name="Shape 876"/>
          <p:cNvSpPr>
            <a:spLocks noGrp="1"/>
          </p:cNvSpPr>
          <p:nvPr>
            <p:ph type="body" sz="quarter" idx="21"/>
          </p:nvPr>
        </p:nvSpPr>
        <p:spPr>
          <a:xfrm>
            <a:off x="6083944" y="7418511"/>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2</a:t>
            </a:r>
          </a:p>
        </p:txBody>
      </p:sp>
      <p:sp>
        <p:nvSpPr>
          <p:cNvPr id="877" name="Shape 877"/>
          <p:cNvSpPr>
            <a:spLocks noGrp="1"/>
          </p:cNvSpPr>
          <p:nvPr>
            <p:ph type="body" sz="quarter" idx="22"/>
          </p:nvPr>
        </p:nvSpPr>
        <p:spPr>
          <a:xfrm>
            <a:off x="9193436" y="7418511"/>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3</a:t>
            </a:r>
          </a:p>
        </p:txBody>
      </p:sp>
      <p:sp>
        <p:nvSpPr>
          <p:cNvPr id="878" name="Shape 878"/>
          <p:cNvSpPr>
            <a:spLocks noGrp="1"/>
          </p:cNvSpPr>
          <p:nvPr>
            <p:ph type="pic" sz="quarter" idx="23"/>
          </p:nvPr>
        </p:nvSpPr>
        <p:spPr>
          <a:xfrm>
            <a:off x="2974454" y="6180931"/>
            <a:ext cx="2768598" cy="1136811"/>
          </a:xfrm>
          <a:prstGeom prst="rect">
            <a:avLst/>
          </a:prstGeom>
        </p:spPr>
        <p:txBody>
          <a:bodyPr lIns="91439" tIns="45719" rIns="91439" bIns="45719" numCol="1" spcCol="38100"/>
          <a:lstStyle/>
          <a:p>
            <a:endParaRPr/>
          </a:p>
        </p:txBody>
      </p:sp>
      <p:sp>
        <p:nvSpPr>
          <p:cNvPr id="879" name="Shape 879"/>
          <p:cNvSpPr>
            <a:spLocks noGrp="1"/>
          </p:cNvSpPr>
          <p:nvPr>
            <p:ph type="pic" sz="quarter" idx="24"/>
          </p:nvPr>
        </p:nvSpPr>
        <p:spPr>
          <a:xfrm>
            <a:off x="6083944" y="6180931"/>
            <a:ext cx="2772075" cy="1136455"/>
          </a:xfrm>
          <a:prstGeom prst="rect">
            <a:avLst/>
          </a:prstGeom>
        </p:spPr>
        <p:txBody>
          <a:bodyPr lIns="91439" tIns="45719" rIns="91439" bIns="45719" numCol="1" spcCol="38100"/>
          <a:lstStyle/>
          <a:p>
            <a:endParaRPr/>
          </a:p>
        </p:txBody>
      </p:sp>
      <p:sp>
        <p:nvSpPr>
          <p:cNvPr id="880" name="Shape 880"/>
          <p:cNvSpPr>
            <a:spLocks noGrp="1"/>
          </p:cNvSpPr>
          <p:nvPr>
            <p:ph type="pic" sz="quarter" idx="25"/>
          </p:nvPr>
        </p:nvSpPr>
        <p:spPr>
          <a:xfrm>
            <a:off x="9193435" y="6180931"/>
            <a:ext cx="2768159" cy="1136630"/>
          </a:xfrm>
          <a:prstGeom prst="rect">
            <a:avLst/>
          </a:prstGeom>
        </p:spPr>
        <p:txBody>
          <a:bodyPr lIns="91439" tIns="45719" rIns="91439" bIns="45719" numCol="1" spcCol="38100"/>
          <a:lstStyle/>
          <a:p>
            <a:endParaRPr/>
          </a:p>
        </p:txBody>
      </p:sp>
      <p:sp>
        <p:nvSpPr>
          <p:cNvPr id="881" name="Shape 88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2" name="Shape 88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3" name="Shape 88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4" name="Shape 88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5" name="Shape 88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6" name="Shape 88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7" name="Shape 88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8" name="Shape 88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9" name="Shape 88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90" name="Shape 8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Kiosk Directory - Plain">
    <p:spTree>
      <p:nvGrpSpPr>
        <p:cNvPr id="1" name=""/>
        <p:cNvGrpSpPr/>
        <p:nvPr/>
      </p:nvGrpSpPr>
      <p:grpSpPr>
        <a:xfrm>
          <a:off x="0" y="0"/>
          <a:ext cx="0" cy="0"/>
          <a:chOff x="0" y="0"/>
          <a:chExt cx="0" cy="0"/>
        </a:xfrm>
      </p:grpSpPr>
      <p:sp>
        <p:nvSpPr>
          <p:cNvPr id="897" name="Shape 897"/>
          <p:cNvSpPr>
            <a:spLocks noGrp="1"/>
          </p:cNvSpPr>
          <p:nvPr>
            <p:ph type="title"/>
          </p:nvPr>
        </p:nvSpPr>
        <p:spPr>
          <a:prstGeom prst="rect">
            <a:avLst/>
          </a:prstGeom>
        </p:spPr>
        <p:txBody>
          <a:bodyPr/>
          <a:lstStyle/>
          <a:p>
            <a:r>
              <a:t>Title Text</a:t>
            </a:r>
          </a:p>
        </p:txBody>
      </p:sp>
      <p:sp>
        <p:nvSpPr>
          <p:cNvPr id="898" name="Shape 898"/>
          <p:cNvSpPr>
            <a:spLocks noGrp="1"/>
          </p:cNvSpPr>
          <p:nvPr>
            <p:ph type="body" sz="quarter" idx="13"/>
          </p:nvPr>
        </p:nvSpPr>
        <p:spPr>
          <a:xfrm>
            <a:off x="1972531" y="4096429"/>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899" name="Shape 899"/>
          <p:cNvSpPr>
            <a:spLocks noGrp="1"/>
          </p:cNvSpPr>
          <p:nvPr>
            <p:ph type="body" sz="quarter" idx="14"/>
          </p:nvPr>
        </p:nvSpPr>
        <p:spPr>
          <a:xfrm>
            <a:off x="1972531" y="2562569"/>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1</a:t>
            </a:r>
          </a:p>
        </p:txBody>
      </p:sp>
      <p:sp>
        <p:nvSpPr>
          <p:cNvPr id="900" name="Shape 900"/>
          <p:cNvSpPr>
            <a:spLocks noGrp="1"/>
          </p:cNvSpPr>
          <p:nvPr>
            <p:ph type="pic" sz="quarter" idx="15"/>
          </p:nvPr>
        </p:nvSpPr>
        <p:spPr>
          <a:xfrm>
            <a:off x="1972531" y="2819955"/>
            <a:ext cx="2650298" cy="1162879"/>
          </a:xfrm>
          <a:prstGeom prst="rect">
            <a:avLst/>
          </a:prstGeom>
        </p:spPr>
        <p:txBody>
          <a:bodyPr lIns="91439" tIns="45719" rIns="91439" bIns="45719" numCol="1" spcCol="38100"/>
          <a:lstStyle/>
          <a:p>
            <a:endParaRPr/>
          </a:p>
        </p:txBody>
      </p:sp>
      <p:sp>
        <p:nvSpPr>
          <p:cNvPr id="901" name="Shape 901"/>
          <p:cNvSpPr>
            <a:spLocks noGrp="1"/>
          </p:cNvSpPr>
          <p:nvPr>
            <p:ph type="body" sz="quarter" idx="16"/>
          </p:nvPr>
        </p:nvSpPr>
        <p:spPr>
          <a:xfrm>
            <a:off x="5074994" y="4117502"/>
            <a:ext cx="265921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2" name="Shape 902"/>
          <p:cNvSpPr>
            <a:spLocks noGrp="1"/>
          </p:cNvSpPr>
          <p:nvPr>
            <p:ph type="body" sz="quarter" idx="17"/>
          </p:nvPr>
        </p:nvSpPr>
        <p:spPr>
          <a:xfrm>
            <a:off x="5074994" y="2583642"/>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2</a:t>
            </a:r>
          </a:p>
        </p:txBody>
      </p:sp>
      <p:sp>
        <p:nvSpPr>
          <p:cNvPr id="903" name="Shape 903"/>
          <p:cNvSpPr>
            <a:spLocks noGrp="1"/>
          </p:cNvSpPr>
          <p:nvPr>
            <p:ph type="pic" sz="quarter" idx="18"/>
          </p:nvPr>
        </p:nvSpPr>
        <p:spPr>
          <a:xfrm>
            <a:off x="5074994" y="2841028"/>
            <a:ext cx="2649792" cy="1162657"/>
          </a:xfrm>
          <a:prstGeom prst="rect">
            <a:avLst/>
          </a:prstGeom>
        </p:spPr>
        <p:txBody>
          <a:bodyPr lIns="91439" tIns="45719" rIns="91439" bIns="45719" numCol="1" spcCol="38100"/>
          <a:lstStyle/>
          <a:p>
            <a:endParaRPr/>
          </a:p>
        </p:txBody>
      </p:sp>
      <p:sp>
        <p:nvSpPr>
          <p:cNvPr id="904" name="Shape 904"/>
          <p:cNvSpPr>
            <a:spLocks noGrp="1"/>
          </p:cNvSpPr>
          <p:nvPr>
            <p:ph type="body" sz="quarter" idx="19"/>
          </p:nvPr>
        </p:nvSpPr>
        <p:spPr>
          <a:xfrm>
            <a:off x="8176951" y="4117501"/>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5" name="Shape 905"/>
          <p:cNvSpPr>
            <a:spLocks noGrp="1"/>
          </p:cNvSpPr>
          <p:nvPr>
            <p:ph type="body" sz="quarter" idx="20"/>
          </p:nvPr>
        </p:nvSpPr>
        <p:spPr>
          <a:xfrm>
            <a:off x="8176951" y="2583641"/>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3</a:t>
            </a:r>
          </a:p>
        </p:txBody>
      </p:sp>
      <p:sp>
        <p:nvSpPr>
          <p:cNvPr id="906" name="Shape 906"/>
          <p:cNvSpPr>
            <a:spLocks noGrp="1"/>
          </p:cNvSpPr>
          <p:nvPr>
            <p:ph type="pic" sz="quarter" idx="21"/>
          </p:nvPr>
        </p:nvSpPr>
        <p:spPr>
          <a:xfrm>
            <a:off x="8176951" y="2841027"/>
            <a:ext cx="2649967" cy="1162734"/>
          </a:xfrm>
          <a:prstGeom prst="rect">
            <a:avLst/>
          </a:prstGeom>
        </p:spPr>
        <p:txBody>
          <a:bodyPr lIns="91439" tIns="45719" rIns="91439" bIns="45719" numCol="1" spcCol="38100"/>
          <a:lstStyle/>
          <a:p>
            <a:endParaRPr/>
          </a:p>
        </p:txBody>
      </p:sp>
      <p:sp>
        <p:nvSpPr>
          <p:cNvPr id="907" name="Shape 907"/>
          <p:cNvSpPr>
            <a:spLocks noGrp="1"/>
          </p:cNvSpPr>
          <p:nvPr>
            <p:ph type="body" sz="quarter" idx="22"/>
          </p:nvPr>
        </p:nvSpPr>
        <p:spPr>
          <a:xfrm>
            <a:off x="1972531" y="7243523"/>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8" name="Shape 908"/>
          <p:cNvSpPr>
            <a:spLocks noGrp="1"/>
          </p:cNvSpPr>
          <p:nvPr>
            <p:ph type="body" sz="quarter" idx="23"/>
          </p:nvPr>
        </p:nvSpPr>
        <p:spPr>
          <a:xfrm>
            <a:off x="1972531" y="5709663"/>
            <a:ext cx="1620149"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4</a:t>
            </a:r>
          </a:p>
        </p:txBody>
      </p:sp>
      <p:sp>
        <p:nvSpPr>
          <p:cNvPr id="909" name="Shape 909"/>
          <p:cNvSpPr>
            <a:spLocks noGrp="1"/>
          </p:cNvSpPr>
          <p:nvPr>
            <p:ph type="pic" sz="quarter" idx="24"/>
          </p:nvPr>
        </p:nvSpPr>
        <p:spPr>
          <a:xfrm>
            <a:off x="1972531" y="5967049"/>
            <a:ext cx="2650524" cy="1162978"/>
          </a:xfrm>
          <a:prstGeom prst="rect">
            <a:avLst/>
          </a:prstGeom>
        </p:spPr>
        <p:txBody>
          <a:bodyPr lIns="91439" tIns="45719" rIns="91439" bIns="45719" numCol="1" spcCol="38100"/>
          <a:lstStyle/>
          <a:p>
            <a:endParaRPr/>
          </a:p>
        </p:txBody>
      </p:sp>
      <p:sp>
        <p:nvSpPr>
          <p:cNvPr id="910" name="Shape 910"/>
          <p:cNvSpPr>
            <a:spLocks noGrp="1"/>
          </p:cNvSpPr>
          <p:nvPr>
            <p:ph type="body" sz="quarter" idx="25"/>
          </p:nvPr>
        </p:nvSpPr>
        <p:spPr>
          <a:xfrm>
            <a:off x="5114102" y="7208933"/>
            <a:ext cx="2654301"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rPr dirty="0" err="1"/>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911" name="Shape 911"/>
          <p:cNvSpPr>
            <a:spLocks noGrp="1"/>
          </p:cNvSpPr>
          <p:nvPr>
            <p:ph type="body" sz="quarter" idx="26"/>
          </p:nvPr>
        </p:nvSpPr>
        <p:spPr>
          <a:xfrm>
            <a:off x="5114102" y="5689939"/>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5</a:t>
            </a:r>
          </a:p>
        </p:txBody>
      </p:sp>
      <p:sp>
        <p:nvSpPr>
          <p:cNvPr id="912" name="Shape 912"/>
          <p:cNvSpPr>
            <a:spLocks noGrp="1"/>
          </p:cNvSpPr>
          <p:nvPr>
            <p:ph type="pic" sz="quarter" idx="27"/>
          </p:nvPr>
        </p:nvSpPr>
        <p:spPr>
          <a:xfrm>
            <a:off x="5140606" y="5943501"/>
            <a:ext cx="2650458" cy="1162948"/>
          </a:xfrm>
          <a:prstGeom prst="rect">
            <a:avLst/>
          </a:prstGeom>
        </p:spPr>
        <p:txBody>
          <a:bodyPr lIns="91439" tIns="45719" rIns="91439" bIns="45719" numCol="1" spcCol="38100"/>
          <a:lstStyle/>
          <a:p>
            <a:endParaRPr/>
          </a:p>
        </p:txBody>
      </p:sp>
      <p:sp>
        <p:nvSpPr>
          <p:cNvPr id="913" name="Shape 913"/>
          <p:cNvSpPr>
            <a:spLocks noGrp="1"/>
          </p:cNvSpPr>
          <p:nvPr>
            <p:ph type="body" sz="quarter" idx="28"/>
          </p:nvPr>
        </p:nvSpPr>
        <p:spPr>
          <a:xfrm>
            <a:off x="8186378" y="7232483"/>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914" name="Shape 914"/>
          <p:cNvSpPr>
            <a:spLocks noGrp="1"/>
          </p:cNvSpPr>
          <p:nvPr>
            <p:ph type="body" sz="quarter" idx="29"/>
          </p:nvPr>
        </p:nvSpPr>
        <p:spPr>
          <a:xfrm>
            <a:off x="8186378" y="5709663"/>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6</a:t>
            </a:r>
          </a:p>
        </p:txBody>
      </p:sp>
      <p:sp>
        <p:nvSpPr>
          <p:cNvPr id="915" name="Shape 915"/>
          <p:cNvSpPr>
            <a:spLocks noGrp="1"/>
          </p:cNvSpPr>
          <p:nvPr>
            <p:ph type="pic" sz="quarter" idx="30"/>
          </p:nvPr>
        </p:nvSpPr>
        <p:spPr>
          <a:xfrm>
            <a:off x="8199630" y="5950607"/>
            <a:ext cx="2650107" cy="1162794"/>
          </a:xfrm>
          <a:prstGeom prst="rect">
            <a:avLst/>
          </a:prstGeom>
        </p:spPr>
        <p:txBody>
          <a:bodyPr lIns="91439" tIns="45719" rIns="91439" bIns="45719" numCol="1" spcCol="38100"/>
          <a:lstStyle/>
          <a:p>
            <a:endParaRPr/>
          </a:p>
        </p:txBody>
      </p:sp>
      <p:sp>
        <p:nvSpPr>
          <p:cNvPr id="922" name="Shape 9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Kiosk Directory">
    <p:spTree>
      <p:nvGrpSpPr>
        <p:cNvPr id="1" name=""/>
        <p:cNvGrpSpPr/>
        <p:nvPr/>
      </p:nvGrpSpPr>
      <p:grpSpPr>
        <a:xfrm>
          <a:off x="0" y="0"/>
          <a:ext cx="0" cy="0"/>
          <a:chOff x="0" y="0"/>
          <a:chExt cx="0" cy="0"/>
        </a:xfrm>
      </p:grpSpPr>
      <p:sp>
        <p:nvSpPr>
          <p:cNvPr id="929" name="Shape 92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930" name="Shape 93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931" name="Shape 931"/>
          <p:cNvSpPr>
            <a:spLocks noGrp="1"/>
          </p:cNvSpPr>
          <p:nvPr>
            <p:ph type="title"/>
          </p:nvPr>
        </p:nvSpPr>
        <p:spPr>
          <a:prstGeom prst="rect">
            <a:avLst/>
          </a:prstGeom>
        </p:spPr>
        <p:txBody>
          <a:bodyPr/>
          <a:lstStyle>
            <a:lvl1pPr>
              <a:defRPr spc="0">
                <a:solidFill>
                  <a:srgbClr val="FFFFFF"/>
                </a:solidFill>
              </a:defRPr>
            </a:lvl1pPr>
          </a:lstStyle>
          <a:p>
            <a:r>
              <a:t>Title Text</a:t>
            </a:r>
          </a:p>
        </p:txBody>
      </p:sp>
      <p:sp>
        <p:nvSpPr>
          <p:cNvPr id="932" name="Shape 932"/>
          <p:cNvSpPr>
            <a:spLocks noGrp="1"/>
          </p:cNvSpPr>
          <p:nvPr>
            <p:ph type="body" sz="quarter" idx="13"/>
          </p:nvPr>
        </p:nvSpPr>
        <p:spPr>
          <a:xfrm>
            <a:off x="2127745" y="4548608"/>
            <a:ext cx="2654301"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3" name="Shape 933"/>
          <p:cNvSpPr>
            <a:spLocks noGrp="1"/>
          </p:cNvSpPr>
          <p:nvPr>
            <p:ph type="body" sz="quarter" idx="14"/>
          </p:nvPr>
        </p:nvSpPr>
        <p:spPr>
          <a:xfrm>
            <a:off x="2127745" y="3017088"/>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1</a:t>
            </a:r>
          </a:p>
        </p:txBody>
      </p:sp>
      <p:sp>
        <p:nvSpPr>
          <p:cNvPr id="934" name="Shape 934"/>
          <p:cNvSpPr>
            <a:spLocks noGrp="1"/>
          </p:cNvSpPr>
          <p:nvPr>
            <p:ph type="pic" sz="quarter" idx="15"/>
          </p:nvPr>
        </p:nvSpPr>
        <p:spPr>
          <a:xfrm>
            <a:off x="2127745" y="3274475"/>
            <a:ext cx="2650679" cy="1163046"/>
          </a:xfrm>
          <a:prstGeom prst="rect">
            <a:avLst/>
          </a:prstGeom>
        </p:spPr>
        <p:txBody>
          <a:bodyPr lIns="91439" tIns="45719" rIns="91439" bIns="45719" numCol="1" spcCol="38100"/>
          <a:lstStyle/>
          <a:p>
            <a:endParaRPr/>
          </a:p>
        </p:txBody>
      </p:sp>
      <p:sp>
        <p:nvSpPr>
          <p:cNvPr id="935" name="Shape 935"/>
          <p:cNvSpPr>
            <a:spLocks noGrp="1"/>
          </p:cNvSpPr>
          <p:nvPr>
            <p:ph type="body" sz="quarter" idx="16"/>
          </p:nvPr>
        </p:nvSpPr>
        <p:spPr>
          <a:xfrm>
            <a:off x="5347528" y="4548609"/>
            <a:ext cx="2654300"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6" name="Shape 936"/>
          <p:cNvSpPr>
            <a:spLocks noGrp="1"/>
          </p:cNvSpPr>
          <p:nvPr>
            <p:ph type="body" sz="quarter" idx="17"/>
          </p:nvPr>
        </p:nvSpPr>
        <p:spPr>
          <a:xfrm>
            <a:off x="5347528" y="3017089"/>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2</a:t>
            </a:r>
          </a:p>
        </p:txBody>
      </p:sp>
      <p:sp>
        <p:nvSpPr>
          <p:cNvPr id="937" name="Shape 937"/>
          <p:cNvSpPr>
            <a:spLocks noGrp="1"/>
          </p:cNvSpPr>
          <p:nvPr>
            <p:ph type="pic" sz="quarter" idx="18"/>
          </p:nvPr>
        </p:nvSpPr>
        <p:spPr>
          <a:xfrm>
            <a:off x="5347528" y="3274476"/>
            <a:ext cx="2651003" cy="1163187"/>
          </a:xfrm>
          <a:prstGeom prst="rect">
            <a:avLst/>
          </a:prstGeom>
        </p:spPr>
        <p:txBody>
          <a:bodyPr lIns="91439" tIns="45719" rIns="91439" bIns="45719" numCol="1" spcCol="38100"/>
          <a:lstStyle/>
          <a:p>
            <a:endParaRPr/>
          </a:p>
        </p:txBody>
      </p:sp>
      <p:sp>
        <p:nvSpPr>
          <p:cNvPr id="938" name="Shape 938"/>
          <p:cNvSpPr>
            <a:spLocks noGrp="1"/>
          </p:cNvSpPr>
          <p:nvPr>
            <p:ph type="body" sz="quarter" idx="19"/>
          </p:nvPr>
        </p:nvSpPr>
        <p:spPr>
          <a:xfrm>
            <a:off x="8466166" y="4549069"/>
            <a:ext cx="2650488"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9" name="Shape 939"/>
          <p:cNvSpPr>
            <a:spLocks noGrp="1"/>
          </p:cNvSpPr>
          <p:nvPr>
            <p:ph type="body" sz="quarter" idx="20"/>
          </p:nvPr>
        </p:nvSpPr>
        <p:spPr>
          <a:xfrm>
            <a:off x="8466166" y="3017549"/>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3</a:t>
            </a:r>
          </a:p>
        </p:txBody>
      </p:sp>
      <p:sp>
        <p:nvSpPr>
          <p:cNvPr id="940" name="Shape 940"/>
          <p:cNvSpPr>
            <a:spLocks noGrp="1"/>
          </p:cNvSpPr>
          <p:nvPr>
            <p:ph type="pic" sz="quarter" idx="21"/>
          </p:nvPr>
        </p:nvSpPr>
        <p:spPr>
          <a:xfrm>
            <a:off x="8466166" y="3274936"/>
            <a:ext cx="2651159" cy="1163256"/>
          </a:xfrm>
          <a:prstGeom prst="rect">
            <a:avLst/>
          </a:prstGeom>
        </p:spPr>
        <p:txBody>
          <a:bodyPr lIns="91439" tIns="45719" rIns="91439" bIns="45719" numCol="1" spcCol="38100"/>
          <a:lstStyle/>
          <a:p>
            <a:endParaRPr/>
          </a:p>
        </p:txBody>
      </p:sp>
      <p:sp>
        <p:nvSpPr>
          <p:cNvPr id="941" name="Shape 941"/>
          <p:cNvSpPr>
            <a:spLocks noGrp="1"/>
          </p:cNvSpPr>
          <p:nvPr>
            <p:ph type="body" sz="quarter" idx="22"/>
          </p:nvPr>
        </p:nvSpPr>
        <p:spPr>
          <a:xfrm>
            <a:off x="2131556" y="7529449"/>
            <a:ext cx="2650490"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2" name="Shape 942"/>
          <p:cNvSpPr>
            <a:spLocks noGrp="1"/>
          </p:cNvSpPr>
          <p:nvPr>
            <p:ph type="body" sz="quarter" idx="23"/>
          </p:nvPr>
        </p:nvSpPr>
        <p:spPr>
          <a:xfrm>
            <a:off x="2131556" y="5997929"/>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4</a:t>
            </a:r>
          </a:p>
        </p:txBody>
      </p:sp>
      <p:sp>
        <p:nvSpPr>
          <p:cNvPr id="943" name="Shape 943"/>
          <p:cNvSpPr>
            <a:spLocks noGrp="1"/>
          </p:cNvSpPr>
          <p:nvPr>
            <p:ph type="pic" sz="quarter" idx="24"/>
          </p:nvPr>
        </p:nvSpPr>
        <p:spPr>
          <a:xfrm>
            <a:off x="2131556" y="6255316"/>
            <a:ext cx="2650958" cy="1163168"/>
          </a:xfrm>
          <a:prstGeom prst="rect">
            <a:avLst/>
          </a:prstGeom>
        </p:spPr>
        <p:txBody>
          <a:bodyPr lIns="91439" tIns="45719" rIns="91439" bIns="45719" numCol="1" spcCol="38100"/>
          <a:lstStyle/>
          <a:p>
            <a:endParaRPr/>
          </a:p>
        </p:txBody>
      </p:sp>
      <p:sp>
        <p:nvSpPr>
          <p:cNvPr id="944" name="Shape 944"/>
          <p:cNvSpPr>
            <a:spLocks noGrp="1"/>
          </p:cNvSpPr>
          <p:nvPr>
            <p:ph type="body" sz="quarter" idx="25"/>
          </p:nvPr>
        </p:nvSpPr>
        <p:spPr>
          <a:xfrm>
            <a:off x="5347527" y="7520729"/>
            <a:ext cx="2654301"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5" name="Shape 945"/>
          <p:cNvSpPr>
            <a:spLocks noGrp="1"/>
          </p:cNvSpPr>
          <p:nvPr>
            <p:ph type="body" sz="quarter" idx="26"/>
          </p:nvPr>
        </p:nvSpPr>
        <p:spPr>
          <a:xfrm>
            <a:off x="5347527" y="5997931"/>
            <a:ext cx="1620149"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5</a:t>
            </a:r>
          </a:p>
        </p:txBody>
      </p:sp>
      <p:sp>
        <p:nvSpPr>
          <p:cNvPr id="946" name="Shape 946"/>
          <p:cNvSpPr>
            <a:spLocks noGrp="1"/>
          </p:cNvSpPr>
          <p:nvPr>
            <p:ph type="pic" sz="quarter" idx="27"/>
          </p:nvPr>
        </p:nvSpPr>
        <p:spPr>
          <a:xfrm>
            <a:off x="5349433" y="6255317"/>
            <a:ext cx="2651158" cy="1163255"/>
          </a:xfrm>
          <a:prstGeom prst="rect">
            <a:avLst/>
          </a:prstGeom>
        </p:spPr>
        <p:txBody>
          <a:bodyPr lIns="91439" tIns="45719" rIns="91439" bIns="45719" numCol="1" spcCol="38100"/>
          <a:lstStyle/>
          <a:p>
            <a:endParaRPr/>
          </a:p>
        </p:txBody>
      </p:sp>
      <p:sp>
        <p:nvSpPr>
          <p:cNvPr id="947" name="Shape 947"/>
          <p:cNvSpPr>
            <a:spLocks noGrp="1"/>
          </p:cNvSpPr>
          <p:nvPr>
            <p:ph type="body" sz="quarter" idx="28"/>
          </p:nvPr>
        </p:nvSpPr>
        <p:spPr>
          <a:xfrm>
            <a:off x="8466743" y="7520729"/>
            <a:ext cx="2650582"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8" name="Shape 948"/>
          <p:cNvSpPr>
            <a:spLocks noGrp="1"/>
          </p:cNvSpPr>
          <p:nvPr>
            <p:ph type="body" sz="quarter" idx="29"/>
          </p:nvPr>
        </p:nvSpPr>
        <p:spPr>
          <a:xfrm>
            <a:off x="8466743" y="5997931"/>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6</a:t>
            </a:r>
          </a:p>
        </p:txBody>
      </p:sp>
      <p:sp>
        <p:nvSpPr>
          <p:cNvPr id="949" name="Shape 949"/>
          <p:cNvSpPr>
            <a:spLocks noGrp="1"/>
          </p:cNvSpPr>
          <p:nvPr>
            <p:ph type="pic" sz="quarter" idx="30"/>
          </p:nvPr>
        </p:nvSpPr>
        <p:spPr>
          <a:xfrm>
            <a:off x="8466743" y="6255317"/>
            <a:ext cx="2651004" cy="1163188"/>
          </a:xfrm>
          <a:prstGeom prst="rect">
            <a:avLst/>
          </a:prstGeom>
        </p:spPr>
        <p:txBody>
          <a:bodyPr lIns="91439" tIns="45719" rIns="91439" bIns="45719" numCol="1" spcCol="38100"/>
          <a:lstStyle/>
          <a:p>
            <a:endParaRPr/>
          </a:p>
        </p:txBody>
      </p:sp>
      <p:sp>
        <p:nvSpPr>
          <p:cNvPr id="956" name="Shape 956"/>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957" name="Shape 95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8" name="Shape 95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9" name="Shape 95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0" name="Shape 96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1" name="Shape 96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2" name="Shape 96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3" name="Shape 96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4" name="Shape 96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5" name="Shape 96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6" name="Shape 96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Kiosk Directory - People Dense">
    <p:spTree>
      <p:nvGrpSpPr>
        <p:cNvPr id="1" name=""/>
        <p:cNvGrpSpPr/>
        <p:nvPr/>
      </p:nvGrpSpPr>
      <p:grpSpPr>
        <a:xfrm>
          <a:off x="0" y="0"/>
          <a:ext cx="0" cy="0"/>
          <a:chOff x="0" y="0"/>
          <a:chExt cx="0" cy="0"/>
        </a:xfrm>
      </p:grpSpPr>
      <p:sp>
        <p:nvSpPr>
          <p:cNvPr id="999" name="Shape 99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00" name="Shape 100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01" name="Shape 1001"/>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02" name="Shape 100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003" name="Shape 1003"/>
          <p:cNvSpPr>
            <a:spLocks noGrp="1"/>
          </p:cNvSpPr>
          <p:nvPr>
            <p:ph type="pic" sz="quarter" idx="13"/>
          </p:nvPr>
        </p:nvSpPr>
        <p:spPr>
          <a:xfrm>
            <a:off x="7014758" y="3746329"/>
            <a:ext cx="1511255" cy="1511255"/>
          </a:xfrm>
          <a:prstGeom prst="rect">
            <a:avLst/>
          </a:prstGeom>
          <a:ln w="38100">
            <a:solidFill>
              <a:srgbClr val="24B1C8"/>
            </a:solidFill>
          </a:ln>
        </p:spPr>
        <p:txBody>
          <a:bodyPr lIns="91439" tIns="45719" rIns="91439" bIns="45719" numCol="1" spcCol="38100"/>
          <a:lstStyle/>
          <a:p>
            <a:endParaRPr/>
          </a:p>
        </p:txBody>
      </p:sp>
      <p:sp>
        <p:nvSpPr>
          <p:cNvPr id="1004" name="Shape 1004"/>
          <p:cNvSpPr>
            <a:spLocks noGrp="1"/>
          </p:cNvSpPr>
          <p:nvPr>
            <p:ph type="body" sz="quarter" idx="14"/>
          </p:nvPr>
        </p:nvSpPr>
        <p:spPr>
          <a:xfrm>
            <a:off x="6670518"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5" name="Shape 1005"/>
          <p:cNvSpPr>
            <a:spLocks noGrp="1"/>
          </p:cNvSpPr>
          <p:nvPr>
            <p:ph type="pic" sz="quarter" idx="15"/>
          </p:nvPr>
        </p:nvSpPr>
        <p:spPr>
          <a:xfrm>
            <a:off x="7014758" y="6546432"/>
            <a:ext cx="1511255" cy="1511256"/>
          </a:xfrm>
          <a:prstGeom prst="rect">
            <a:avLst/>
          </a:prstGeom>
          <a:ln w="38100">
            <a:solidFill>
              <a:srgbClr val="24B1C8"/>
            </a:solidFill>
          </a:ln>
        </p:spPr>
        <p:txBody>
          <a:bodyPr lIns="91439" tIns="45719" rIns="91439" bIns="45719" numCol="1" spcCol="38100"/>
          <a:lstStyle/>
          <a:p>
            <a:endParaRPr/>
          </a:p>
        </p:txBody>
      </p:sp>
      <p:sp>
        <p:nvSpPr>
          <p:cNvPr id="1006" name="Shape 1006"/>
          <p:cNvSpPr>
            <a:spLocks noGrp="1"/>
          </p:cNvSpPr>
          <p:nvPr>
            <p:ph type="body" sz="quarter" idx="16"/>
          </p:nvPr>
        </p:nvSpPr>
        <p:spPr>
          <a:xfrm>
            <a:off x="6670518"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7" name="Shape 1007"/>
          <p:cNvSpPr>
            <a:spLocks noGrp="1"/>
          </p:cNvSpPr>
          <p:nvPr>
            <p:ph type="pic" sz="quarter" idx="17"/>
          </p:nvPr>
        </p:nvSpPr>
        <p:spPr>
          <a:xfrm>
            <a:off x="9555427" y="3746329"/>
            <a:ext cx="1511256" cy="1511255"/>
          </a:xfrm>
          <a:prstGeom prst="rect">
            <a:avLst/>
          </a:prstGeom>
          <a:ln w="38100">
            <a:solidFill>
              <a:srgbClr val="24B1C8"/>
            </a:solidFill>
          </a:ln>
        </p:spPr>
        <p:txBody>
          <a:bodyPr lIns="91439" tIns="45719" rIns="91439" bIns="45719" numCol="1" spcCol="38100"/>
          <a:lstStyle/>
          <a:p>
            <a:endParaRPr/>
          </a:p>
        </p:txBody>
      </p:sp>
      <p:sp>
        <p:nvSpPr>
          <p:cNvPr id="1008" name="Shape 1008"/>
          <p:cNvSpPr>
            <a:spLocks noGrp="1"/>
          </p:cNvSpPr>
          <p:nvPr>
            <p:ph type="body" sz="quarter" idx="18"/>
          </p:nvPr>
        </p:nvSpPr>
        <p:spPr>
          <a:xfrm>
            <a:off x="9211188" y="5390360"/>
            <a:ext cx="2196676"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9" name="Shape 1009"/>
          <p:cNvSpPr>
            <a:spLocks noGrp="1"/>
          </p:cNvSpPr>
          <p:nvPr>
            <p:ph type="pic" sz="quarter" idx="19"/>
          </p:nvPr>
        </p:nvSpPr>
        <p:spPr>
          <a:xfrm>
            <a:off x="9555427" y="6546432"/>
            <a:ext cx="1511256" cy="1511256"/>
          </a:xfrm>
          <a:prstGeom prst="rect">
            <a:avLst/>
          </a:prstGeom>
          <a:ln w="38100">
            <a:solidFill>
              <a:srgbClr val="24B1C8"/>
            </a:solidFill>
          </a:ln>
        </p:spPr>
        <p:txBody>
          <a:bodyPr lIns="91439" tIns="45719" rIns="91439" bIns="45719" numCol="1" spcCol="38100"/>
          <a:lstStyle/>
          <a:p>
            <a:endParaRPr/>
          </a:p>
        </p:txBody>
      </p:sp>
      <p:sp>
        <p:nvSpPr>
          <p:cNvPr id="1010" name="Shape 1010"/>
          <p:cNvSpPr>
            <a:spLocks noGrp="1"/>
          </p:cNvSpPr>
          <p:nvPr>
            <p:ph type="body" sz="quarter" idx="20"/>
          </p:nvPr>
        </p:nvSpPr>
        <p:spPr>
          <a:xfrm>
            <a:off x="9211188" y="8190463"/>
            <a:ext cx="2196676"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1" name="Shape 1011"/>
          <p:cNvSpPr>
            <a:spLocks noGrp="1"/>
          </p:cNvSpPr>
          <p:nvPr>
            <p:ph type="pic" sz="quarter" idx="21"/>
          </p:nvPr>
        </p:nvSpPr>
        <p:spPr>
          <a:xfrm>
            <a:off x="4480294" y="3746329"/>
            <a:ext cx="1511255" cy="1511255"/>
          </a:xfrm>
          <a:prstGeom prst="rect">
            <a:avLst/>
          </a:prstGeom>
          <a:ln w="38100">
            <a:solidFill>
              <a:srgbClr val="24B1C8"/>
            </a:solidFill>
          </a:ln>
        </p:spPr>
        <p:txBody>
          <a:bodyPr lIns="91439" tIns="45719" rIns="91439" bIns="45719" numCol="1" spcCol="38100"/>
          <a:lstStyle/>
          <a:p>
            <a:endParaRPr/>
          </a:p>
        </p:txBody>
      </p:sp>
      <p:sp>
        <p:nvSpPr>
          <p:cNvPr id="1012" name="Shape 1012"/>
          <p:cNvSpPr>
            <a:spLocks noGrp="1"/>
          </p:cNvSpPr>
          <p:nvPr>
            <p:ph type="body" sz="quarter" idx="22"/>
          </p:nvPr>
        </p:nvSpPr>
        <p:spPr>
          <a:xfrm>
            <a:off x="4136054"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3" name="Shape 1013"/>
          <p:cNvSpPr>
            <a:spLocks noGrp="1"/>
          </p:cNvSpPr>
          <p:nvPr>
            <p:ph type="pic" sz="quarter" idx="23"/>
          </p:nvPr>
        </p:nvSpPr>
        <p:spPr>
          <a:xfrm>
            <a:off x="4480294" y="6546432"/>
            <a:ext cx="1511255" cy="1511256"/>
          </a:xfrm>
          <a:prstGeom prst="rect">
            <a:avLst/>
          </a:prstGeom>
          <a:ln w="38100">
            <a:solidFill>
              <a:srgbClr val="24B1C8"/>
            </a:solidFill>
          </a:ln>
        </p:spPr>
        <p:txBody>
          <a:bodyPr lIns="91439" tIns="45719" rIns="91439" bIns="45719" numCol="1" spcCol="38100"/>
          <a:lstStyle/>
          <a:p>
            <a:endParaRPr/>
          </a:p>
        </p:txBody>
      </p:sp>
      <p:sp>
        <p:nvSpPr>
          <p:cNvPr id="1014" name="Shape 1014"/>
          <p:cNvSpPr>
            <a:spLocks noGrp="1"/>
          </p:cNvSpPr>
          <p:nvPr>
            <p:ph type="body" sz="quarter" idx="24"/>
          </p:nvPr>
        </p:nvSpPr>
        <p:spPr>
          <a:xfrm>
            <a:off x="4136054"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5" name="Shape 1015"/>
          <p:cNvSpPr>
            <a:spLocks noGrp="1"/>
          </p:cNvSpPr>
          <p:nvPr>
            <p:ph type="pic" sz="quarter" idx="25"/>
          </p:nvPr>
        </p:nvSpPr>
        <p:spPr>
          <a:xfrm>
            <a:off x="1941176" y="3746329"/>
            <a:ext cx="1511255" cy="1511255"/>
          </a:xfrm>
          <a:prstGeom prst="rect">
            <a:avLst/>
          </a:prstGeom>
          <a:ln w="38100">
            <a:solidFill>
              <a:srgbClr val="24B1C8"/>
            </a:solidFill>
          </a:ln>
        </p:spPr>
        <p:txBody>
          <a:bodyPr lIns="91439" tIns="45719" rIns="91439" bIns="45719" numCol="1" spcCol="38100"/>
          <a:lstStyle/>
          <a:p>
            <a:endParaRPr/>
          </a:p>
        </p:txBody>
      </p:sp>
      <p:sp>
        <p:nvSpPr>
          <p:cNvPr id="1016" name="Shape 1016"/>
          <p:cNvSpPr>
            <a:spLocks noGrp="1"/>
          </p:cNvSpPr>
          <p:nvPr>
            <p:ph type="body" sz="quarter" idx="26"/>
          </p:nvPr>
        </p:nvSpPr>
        <p:spPr>
          <a:xfrm>
            <a:off x="1596936"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7" name="Shape 1017"/>
          <p:cNvSpPr>
            <a:spLocks noGrp="1"/>
          </p:cNvSpPr>
          <p:nvPr>
            <p:ph type="pic" sz="quarter" idx="27"/>
          </p:nvPr>
        </p:nvSpPr>
        <p:spPr>
          <a:xfrm>
            <a:off x="1941176" y="6546432"/>
            <a:ext cx="1511255" cy="1511256"/>
          </a:xfrm>
          <a:prstGeom prst="rect">
            <a:avLst/>
          </a:prstGeom>
          <a:ln w="38100">
            <a:solidFill>
              <a:srgbClr val="24B1C8"/>
            </a:solidFill>
          </a:ln>
        </p:spPr>
        <p:txBody>
          <a:bodyPr lIns="91439" tIns="45719" rIns="91439" bIns="45719" numCol="1" spcCol="38100"/>
          <a:lstStyle/>
          <a:p>
            <a:endParaRPr/>
          </a:p>
        </p:txBody>
      </p:sp>
      <p:sp>
        <p:nvSpPr>
          <p:cNvPr id="1018" name="Shape 1018"/>
          <p:cNvSpPr>
            <a:spLocks noGrp="1"/>
          </p:cNvSpPr>
          <p:nvPr>
            <p:ph type="body" sz="quarter" idx="28"/>
          </p:nvPr>
        </p:nvSpPr>
        <p:spPr>
          <a:xfrm>
            <a:off x="1596936"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9" name="Shape 101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0" name="Shape 102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1" name="Shape 102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2" name="Shape 102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3" name="Shape 102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4" name="Shape 102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5" name="Shape 102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6" name="Shape 102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7" name="Shape 102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8" name="Shape 10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Kiosk Article Lead">
    <p:spTree>
      <p:nvGrpSpPr>
        <p:cNvPr id="1" name=""/>
        <p:cNvGrpSpPr/>
        <p:nvPr/>
      </p:nvGrpSpPr>
      <p:grpSpPr>
        <a:xfrm>
          <a:off x="0" y="0"/>
          <a:ext cx="0" cy="0"/>
          <a:chOff x="0" y="0"/>
          <a:chExt cx="0" cy="0"/>
        </a:xfrm>
      </p:grpSpPr>
      <p:sp>
        <p:nvSpPr>
          <p:cNvPr id="1035" name="Shape 1035"/>
          <p:cNvSpPr/>
          <p:nvPr/>
        </p:nvSpPr>
        <p:spPr>
          <a:xfrm>
            <a:off x="-2739" y="681781"/>
            <a:ext cx="13007540" cy="3601404"/>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36" name="Shape 103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37" name="Shape 1037"/>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38" name="Shape 1038"/>
          <p:cNvSpPr>
            <a:spLocks noGrp="1"/>
          </p:cNvSpPr>
          <p:nvPr>
            <p:ph type="title"/>
          </p:nvPr>
        </p:nvSpPr>
        <p:spPr>
          <a:xfrm>
            <a:off x="681781" y="1536425"/>
            <a:ext cx="6017579" cy="2064978"/>
          </a:xfrm>
          <a:prstGeom prst="rect">
            <a:avLst/>
          </a:prstGeom>
        </p:spPr>
        <p:txBody>
          <a:bodyPr/>
          <a:lstStyle>
            <a:lvl1pPr>
              <a:defRPr spc="0">
                <a:solidFill>
                  <a:srgbClr val="FFFFFF"/>
                </a:solidFill>
              </a:defRPr>
            </a:lvl1pPr>
          </a:lstStyle>
          <a:p>
            <a:r>
              <a:t>Title Text</a:t>
            </a:r>
          </a:p>
        </p:txBody>
      </p:sp>
      <p:sp>
        <p:nvSpPr>
          <p:cNvPr id="1039" name="Shape 1039"/>
          <p:cNvSpPr>
            <a:spLocks noGrp="1"/>
          </p:cNvSpPr>
          <p:nvPr>
            <p:ph type="body" sz="quarter" idx="13"/>
          </p:nvPr>
        </p:nvSpPr>
        <p:spPr>
          <a:xfrm>
            <a:off x="681781" y="1051032"/>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040" name="Shape 1040"/>
          <p:cNvSpPr>
            <a:spLocks noGrp="1"/>
          </p:cNvSpPr>
          <p:nvPr>
            <p:ph type="body" sz="half" idx="1"/>
          </p:nvPr>
        </p:nvSpPr>
        <p:spPr>
          <a:xfrm>
            <a:off x="6159263" y="5217961"/>
            <a:ext cx="7184173" cy="3588831"/>
          </a:xfrm>
          <a:prstGeom prst="rect">
            <a:avLst/>
          </a:prstGeom>
        </p:spPr>
        <p:txBody>
          <a:bodyPr numCol="1" spcCol="38100"/>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41" name="Shape 1041"/>
          <p:cNvSpPr/>
          <p:nvPr/>
        </p:nvSpPr>
        <p:spPr>
          <a:xfrm>
            <a:off x="681781" y="4964965"/>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42" name="Shape 1042"/>
          <p:cNvSpPr>
            <a:spLocks noGrp="1"/>
          </p:cNvSpPr>
          <p:nvPr>
            <p:ph type="body" sz="quarter" idx="14"/>
          </p:nvPr>
        </p:nvSpPr>
        <p:spPr>
          <a:xfrm>
            <a:off x="2065411" y="5643284"/>
            <a:ext cx="1966051" cy="460588"/>
          </a:xfrm>
          <a:prstGeom prst="rect">
            <a:avLst/>
          </a:prstGeom>
        </p:spPr>
        <p:txBody>
          <a:bodyPr numCol="1" spcCol="38100">
            <a:spAutoFit/>
          </a:bodyPr>
          <a:lstStyle/>
          <a:p>
            <a:pPr>
              <a:lnSpc>
                <a:spcPct val="100000"/>
              </a:lnSpc>
              <a:spcBef>
                <a:spcPts val="0"/>
              </a:spcBef>
              <a:defRPr sz="1200" b="1" cap="all" spc="84"/>
            </a:pPr>
            <a:r>
              <a:t>Jane Doe</a:t>
            </a:r>
          </a:p>
          <a:p>
            <a:pPr>
              <a:lnSpc>
                <a:spcPct val="100000"/>
              </a:lnSpc>
              <a:spcBef>
                <a:spcPts val="0"/>
              </a:spcBef>
              <a:defRPr sz="1200" b="1" cap="all" spc="84">
                <a:solidFill>
                  <a:srgbClr val="53585F"/>
                </a:solidFill>
              </a:defRPr>
            </a:pPr>
            <a:r>
              <a:t>Senior Director, HR</a:t>
            </a:r>
          </a:p>
        </p:txBody>
      </p:sp>
      <p:sp>
        <p:nvSpPr>
          <p:cNvPr id="1043" name="Shape 1043"/>
          <p:cNvSpPr>
            <a:spLocks noGrp="1"/>
          </p:cNvSpPr>
          <p:nvPr>
            <p:ph type="body" sz="quarter" idx="15"/>
          </p:nvPr>
        </p:nvSpPr>
        <p:spPr>
          <a:xfrm>
            <a:off x="2065411" y="5450841"/>
            <a:ext cx="963343" cy="244687"/>
          </a:xfrm>
          <a:prstGeom prst="rect">
            <a:avLst/>
          </a:prstGeom>
        </p:spPr>
        <p:txBody>
          <a:bodyPr wrap="none" numCol="1" spcCol="38100" anchor="ctr">
            <a:spAutoFit/>
          </a:bodyPr>
          <a:lstStyle>
            <a:lvl1pPr>
              <a:lnSpc>
                <a:spcPct val="100000"/>
              </a:lnSpc>
              <a:spcBef>
                <a:spcPts val="1900"/>
              </a:spcBef>
              <a:defRPr sz="1100">
                <a:solidFill>
                  <a:srgbClr val="000000"/>
                </a:solidFill>
              </a:defRPr>
            </a:lvl1pPr>
          </a:lstStyle>
          <a:p>
            <a:r>
              <a:t>Insights From:</a:t>
            </a:r>
          </a:p>
        </p:txBody>
      </p:sp>
      <p:sp>
        <p:nvSpPr>
          <p:cNvPr id="1044" name="Shape 1044"/>
          <p:cNvSpPr>
            <a:spLocks noGrp="1"/>
          </p:cNvSpPr>
          <p:nvPr>
            <p:ph type="pic" sz="quarter" idx="16"/>
          </p:nvPr>
        </p:nvSpPr>
        <p:spPr>
          <a:xfrm>
            <a:off x="757369" y="5217961"/>
            <a:ext cx="1118921" cy="1118921"/>
          </a:xfrm>
          <a:prstGeom prst="rect">
            <a:avLst/>
          </a:prstGeom>
          <a:ln w="38100">
            <a:solidFill>
              <a:srgbClr val="24B1C8"/>
            </a:solidFill>
          </a:ln>
        </p:spPr>
        <p:txBody>
          <a:bodyPr lIns="91439" tIns="45719" rIns="91439" bIns="45719" numCol="1" spcCol="38100"/>
          <a:lstStyle/>
          <a:p>
            <a:endParaRPr/>
          </a:p>
        </p:txBody>
      </p:sp>
      <p:sp>
        <p:nvSpPr>
          <p:cNvPr id="1045" name="Shape 104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6" name="Shape 104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7" name="Shape 104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8" name="Shape 104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9" name="Shape 104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0" name="Shape 105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1" name="Shape 105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2" name="Shape 105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3" name="Shape 105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4" name="Shape 1054"/>
          <p:cNvSpPr>
            <a:spLocks noGrp="1"/>
          </p:cNvSpPr>
          <p:nvPr>
            <p:ph type="sldNum" sz="quarter" idx="2"/>
          </p:nvPr>
        </p:nvSpPr>
        <p:spPr>
          <a:xfrm>
            <a:off x="12235901" y="9210357"/>
            <a:ext cx="484824" cy="333587"/>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Kiosk Article Page">
    <p:spTree>
      <p:nvGrpSpPr>
        <p:cNvPr id="1" name=""/>
        <p:cNvGrpSpPr/>
        <p:nvPr/>
      </p:nvGrpSpPr>
      <p:grpSpPr>
        <a:xfrm>
          <a:off x="0" y="0"/>
          <a:ext cx="0" cy="0"/>
          <a:chOff x="0" y="0"/>
          <a:chExt cx="0" cy="0"/>
        </a:xfrm>
      </p:grpSpPr>
      <p:sp>
        <p:nvSpPr>
          <p:cNvPr id="1061" name="Shape 106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62" name="Shape 10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63" name="Shape 1063"/>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64" name="Shape 106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065" name="Shape 1065"/>
          <p:cNvSpPr>
            <a:spLocks noGrp="1"/>
          </p:cNvSpPr>
          <p:nvPr>
            <p:ph type="body" sz="quarter" idx="13"/>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066" name="Shape 1066"/>
          <p:cNvSpPr>
            <a:spLocks noGrp="1"/>
          </p:cNvSpPr>
          <p:nvPr>
            <p:ph type="body" idx="1"/>
          </p:nvPr>
        </p:nvSpPr>
        <p:spPr>
          <a:xfrm>
            <a:off x="681781" y="3585241"/>
            <a:ext cx="11641239" cy="5145687"/>
          </a:xfrm>
          <a:prstGeom prst="rect">
            <a:avLst/>
          </a:prstGeom>
        </p:spPr>
        <p:txBody>
          <a:bodyPr spcCol="582061"/>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67" name="Shape 10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68" name="Shape 10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69" name="Shape 10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0" name="Shape 10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1" name="Shape 10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2" name="Shape 10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3" name="Shape 10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4" name="Shape 10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5" name="Shape 10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6" name="Shape 10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Kiosk Article Lead BLN">
    <p:spTree>
      <p:nvGrpSpPr>
        <p:cNvPr id="1" name=""/>
        <p:cNvGrpSpPr/>
        <p:nvPr/>
      </p:nvGrpSpPr>
      <p:grpSpPr>
        <a:xfrm>
          <a:off x="0" y="0"/>
          <a:ext cx="0" cy="0"/>
          <a:chOff x="0" y="0"/>
          <a:chExt cx="0" cy="0"/>
        </a:xfrm>
      </p:grpSpPr>
      <p:sp>
        <p:nvSpPr>
          <p:cNvPr id="1133" name="Shape 1133"/>
          <p:cNvSpPr/>
          <p:nvPr/>
        </p:nvSpPr>
        <p:spPr>
          <a:xfrm>
            <a:off x="-2739" y="681781"/>
            <a:ext cx="13007540" cy="3601404"/>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34" name="Shape 1134"/>
          <p:cNvSpPr>
            <a:spLocks noGrp="1"/>
          </p:cNvSpPr>
          <p:nvPr>
            <p:ph type="pic" sz="half" idx="13" hasCustomPrompt="1"/>
          </p:nvPr>
        </p:nvSpPr>
        <p:spPr>
          <a:xfrm>
            <a:off x="-1" y="681781"/>
            <a:ext cx="13007541" cy="3609989"/>
          </a:xfrm>
          <a:prstGeom prst="rect">
            <a:avLst/>
          </a:prstGeom>
        </p:spPr>
        <p:txBody>
          <a:bodyPr lIns="91439" tIns="45719" rIns="91439" bIns="45719" numCol="1" spcCol="38100"/>
          <a:lstStyle/>
          <a:p>
            <a:r>
              <a:rPr lang="en-GB" dirty="0"/>
              <a:t> </a:t>
            </a:r>
            <a:endParaRPr dirty="0"/>
          </a:p>
        </p:txBody>
      </p:sp>
      <p:sp>
        <p:nvSpPr>
          <p:cNvPr id="1135" name="Shape 1135"/>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36" name="Shape 1136"/>
          <p:cNvSpPr>
            <a:spLocks noGrp="1"/>
          </p:cNvSpPr>
          <p:nvPr>
            <p:ph type="body" sz="quarter" idx="14" hasCustomPrompt="1"/>
          </p:nvPr>
        </p:nvSpPr>
        <p:spPr>
          <a:xfrm>
            <a:off x="681780" y="1378176"/>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137" name="Shape 1137"/>
          <p:cNvSpPr>
            <a:spLocks noGrp="1"/>
          </p:cNvSpPr>
          <p:nvPr>
            <p:ph type="title" hasCustomPrompt="1"/>
          </p:nvPr>
        </p:nvSpPr>
        <p:spPr>
          <a:xfrm>
            <a:off x="681781" y="1536425"/>
            <a:ext cx="6017579" cy="2064978"/>
          </a:xfrm>
          <a:prstGeom prst="rect">
            <a:avLst/>
          </a:prstGeom>
        </p:spPr>
        <p:txBody>
          <a:bodyPr/>
          <a:lstStyle>
            <a:lvl1pPr>
              <a:defRPr spc="0">
                <a:solidFill>
                  <a:srgbClr val="FFFFFF"/>
                </a:solidFill>
              </a:defRPr>
            </a:lvl1pPr>
          </a:lstStyle>
          <a:p>
            <a:r>
              <a:rPr dirty="0"/>
              <a:t>Title</a:t>
            </a:r>
            <a:r>
              <a:rPr lang="en-GB" dirty="0"/>
              <a:t> </a:t>
            </a:r>
            <a:r>
              <a:rPr dirty="0"/>
              <a:t> Text</a:t>
            </a:r>
          </a:p>
        </p:txBody>
      </p:sp>
      <p:sp>
        <p:nvSpPr>
          <p:cNvPr id="1138" name="Shape 1138"/>
          <p:cNvSpPr>
            <a:spLocks noGrp="1"/>
          </p:cNvSpPr>
          <p:nvPr>
            <p:ph type="body" sz="quarter" idx="15"/>
          </p:nvPr>
        </p:nvSpPr>
        <p:spPr>
          <a:xfrm>
            <a:off x="681781" y="1051032"/>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139" name="Shape 1139"/>
          <p:cNvSpPr>
            <a:spLocks noGrp="1"/>
          </p:cNvSpPr>
          <p:nvPr>
            <p:ph type="body" sz="half" idx="1"/>
          </p:nvPr>
        </p:nvSpPr>
        <p:spPr>
          <a:xfrm>
            <a:off x="5138846" y="5142096"/>
            <a:ext cx="7184173" cy="3588831"/>
          </a:xfrm>
          <a:prstGeom prst="rect">
            <a:avLst/>
          </a:prstGeom>
        </p:spPr>
        <p:txBody>
          <a:bodyPr numCol="1" spcCol="38100"/>
          <a:lstStyle/>
          <a:p>
            <a:r>
              <a:t>Body Level One</a:t>
            </a:r>
          </a:p>
          <a:p>
            <a:pPr lvl="1"/>
            <a:r>
              <a:t>Body Level Two</a:t>
            </a:r>
          </a:p>
          <a:p>
            <a:pPr lvl="2"/>
            <a:r>
              <a:t>Body Level Three</a:t>
            </a:r>
          </a:p>
          <a:p>
            <a:pPr lvl="3"/>
            <a:r>
              <a:t>Body Level Four</a:t>
            </a:r>
          </a:p>
          <a:p>
            <a:pPr lvl="4"/>
            <a:r>
              <a:t>Body Level Five</a:t>
            </a:r>
          </a:p>
        </p:txBody>
      </p:sp>
      <p:sp>
        <p:nvSpPr>
          <p:cNvPr id="1140" name="Shape 1140"/>
          <p:cNvSpPr/>
          <p:nvPr/>
        </p:nvSpPr>
        <p:spPr>
          <a:xfrm>
            <a:off x="681781" y="4964965"/>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41" name="Shape 1141"/>
          <p:cNvSpPr>
            <a:spLocks noGrp="1"/>
          </p:cNvSpPr>
          <p:nvPr>
            <p:ph type="body" sz="quarter" idx="16"/>
          </p:nvPr>
        </p:nvSpPr>
        <p:spPr>
          <a:xfrm>
            <a:off x="2065411" y="5643284"/>
            <a:ext cx="1966051" cy="460588"/>
          </a:xfrm>
          <a:prstGeom prst="rect">
            <a:avLst/>
          </a:prstGeom>
        </p:spPr>
        <p:txBody>
          <a:bodyPr numCol="1" spcCol="38100">
            <a:spAutoFit/>
          </a:bodyPr>
          <a:lstStyle/>
          <a:p>
            <a:pPr>
              <a:lnSpc>
                <a:spcPct val="100000"/>
              </a:lnSpc>
              <a:spcBef>
                <a:spcPts val="0"/>
              </a:spcBef>
              <a:defRPr sz="1200" b="1" cap="all" spc="84"/>
            </a:pPr>
            <a:r>
              <a:t>Jane Doe</a:t>
            </a:r>
          </a:p>
          <a:p>
            <a:pPr>
              <a:lnSpc>
                <a:spcPct val="100000"/>
              </a:lnSpc>
              <a:spcBef>
                <a:spcPts val="0"/>
              </a:spcBef>
              <a:defRPr sz="1200" b="1" cap="all" spc="84">
                <a:solidFill>
                  <a:srgbClr val="53585F"/>
                </a:solidFill>
              </a:defRPr>
            </a:pPr>
            <a:r>
              <a:t>Senior Director, HR</a:t>
            </a:r>
          </a:p>
        </p:txBody>
      </p:sp>
      <p:sp>
        <p:nvSpPr>
          <p:cNvPr id="1142" name="Shape 1142"/>
          <p:cNvSpPr>
            <a:spLocks noGrp="1"/>
          </p:cNvSpPr>
          <p:nvPr>
            <p:ph type="body" sz="quarter" idx="17"/>
          </p:nvPr>
        </p:nvSpPr>
        <p:spPr>
          <a:xfrm>
            <a:off x="2065411" y="5450841"/>
            <a:ext cx="963343" cy="244687"/>
          </a:xfrm>
          <a:prstGeom prst="rect">
            <a:avLst/>
          </a:prstGeom>
        </p:spPr>
        <p:txBody>
          <a:bodyPr wrap="none" numCol="1" spcCol="38100" anchor="ctr">
            <a:spAutoFit/>
          </a:bodyPr>
          <a:lstStyle>
            <a:lvl1pPr>
              <a:lnSpc>
                <a:spcPct val="100000"/>
              </a:lnSpc>
              <a:spcBef>
                <a:spcPts val="1900"/>
              </a:spcBef>
              <a:defRPr sz="1100">
                <a:solidFill>
                  <a:srgbClr val="000000"/>
                </a:solidFill>
              </a:defRPr>
            </a:lvl1pPr>
          </a:lstStyle>
          <a:p>
            <a:r>
              <a:t>Insights From:</a:t>
            </a:r>
          </a:p>
        </p:txBody>
      </p:sp>
      <p:sp>
        <p:nvSpPr>
          <p:cNvPr id="1143" name="Shape 1143"/>
          <p:cNvSpPr>
            <a:spLocks noGrp="1"/>
          </p:cNvSpPr>
          <p:nvPr>
            <p:ph type="pic" sz="quarter" idx="18"/>
          </p:nvPr>
        </p:nvSpPr>
        <p:spPr>
          <a:xfrm>
            <a:off x="757369" y="5217961"/>
            <a:ext cx="1118921" cy="1118921"/>
          </a:xfrm>
          <a:prstGeom prst="rect">
            <a:avLst/>
          </a:prstGeom>
          <a:ln w="38100">
            <a:solidFill>
              <a:srgbClr val="24B1C8"/>
            </a:solidFill>
          </a:ln>
        </p:spPr>
        <p:txBody>
          <a:bodyPr lIns="91439" tIns="45719" rIns="91439" bIns="45719" numCol="1" spcCol="38100"/>
          <a:lstStyle/>
          <a:p>
            <a:endParaRPr/>
          </a:p>
        </p:txBody>
      </p:sp>
      <p:sp>
        <p:nvSpPr>
          <p:cNvPr id="1144" name="Shape 114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5" name="Shape 114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6" name="Shape 114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7" name="Shape 114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8" name="Shape 114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9" name="Shape 114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0" name="Shape 115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1" name="Shape 115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2" name="Shape 115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3" name="Shape 1153"/>
          <p:cNvSpPr>
            <a:spLocks noGrp="1"/>
          </p:cNvSpPr>
          <p:nvPr>
            <p:ph type="sldNum" sz="quarter" idx="2"/>
          </p:nvPr>
        </p:nvSpPr>
        <p:spPr>
          <a:xfrm>
            <a:off x="12235901" y="9210357"/>
            <a:ext cx="484824" cy="333587"/>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Kiosk Article Page BLN">
    <p:spTree>
      <p:nvGrpSpPr>
        <p:cNvPr id="1" name=""/>
        <p:cNvGrpSpPr/>
        <p:nvPr/>
      </p:nvGrpSpPr>
      <p:grpSpPr>
        <a:xfrm>
          <a:off x="0" y="0"/>
          <a:ext cx="0" cy="0"/>
          <a:chOff x="0" y="0"/>
          <a:chExt cx="0" cy="0"/>
        </a:xfrm>
      </p:grpSpPr>
      <p:sp>
        <p:nvSpPr>
          <p:cNvPr id="1160" name="Shape 1160"/>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61" name="Shape 1161"/>
          <p:cNvSpPr>
            <a:spLocks noGrp="1"/>
          </p:cNvSpPr>
          <p:nvPr>
            <p:ph type="pic" sz="half" idx="13"/>
          </p:nvPr>
        </p:nvSpPr>
        <p:spPr>
          <a:xfrm>
            <a:off x="-1" y="681781"/>
            <a:ext cx="13007541" cy="2221826"/>
          </a:xfrm>
          <a:prstGeom prst="rect">
            <a:avLst/>
          </a:prstGeom>
        </p:spPr>
        <p:txBody>
          <a:bodyPr lIns="91439" tIns="45719" rIns="91439" bIns="45719" numCol="1" spcCol="38100"/>
          <a:lstStyle/>
          <a:p>
            <a:endParaRPr/>
          </a:p>
        </p:txBody>
      </p:sp>
      <p:sp>
        <p:nvSpPr>
          <p:cNvPr id="1162" name="Shape 11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63" name="Shape 1163"/>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164" name="Shape 116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165" name="Shape 1165"/>
          <p:cNvSpPr>
            <a:spLocks noGrp="1"/>
          </p:cNvSpPr>
          <p:nvPr>
            <p:ph type="body" sz="quarter" idx="15"/>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166" name="Shape 1166"/>
          <p:cNvSpPr>
            <a:spLocks noGrp="1"/>
          </p:cNvSpPr>
          <p:nvPr>
            <p:ph type="body" idx="1"/>
          </p:nvPr>
        </p:nvSpPr>
        <p:spPr>
          <a:xfrm>
            <a:off x="681781" y="3585241"/>
            <a:ext cx="11641239" cy="5145687"/>
          </a:xfrm>
          <a:prstGeom prst="rect">
            <a:avLst/>
          </a:prstGeom>
        </p:spPr>
        <p:txBody>
          <a:bodyPr spcCol="582061"/>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67" name="Shape 11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8" name="Shape 11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9" name="Shape 11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0" name="Shape 11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1" name="Shape 11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2" name="Shape 11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3" name="Shape 11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4" name="Shape 11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5" name="Shape 11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6" name="Shape 11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Kiosk Article &amp; Photo">
    <p:spTree>
      <p:nvGrpSpPr>
        <p:cNvPr id="1" name=""/>
        <p:cNvGrpSpPr/>
        <p:nvPr/>
      </p:nvGrpSpPr>
      <p:grpSpPr>
        <a:xfrm>
          <a:off x="0" y="0"/>
          <a:ext cx="0" cy="0"/>
          <a:chOff x="0" y="0"/>
          <a:chExt cx="0" cy="0"/>
        </a:xfrm>
      </p:grpSpPr>
      <p:sp>
        <p:nvSpPr>
          <p:cNvPr id="1183" name="Shape 1183"/>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84" name="Shape 118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85" name="Shape 1185"/>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86" name="Shape 1186"/>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187" name="Shape 1187"/>
          <p:cNvSpPr>
            <a:spLocks noGrp="1"/>
          </p:cNvSpPr>
          <p:nvPr>
            <p:ph type="body" sz="quarter" idx="13" hasCustomPrompt="1"/>
          </p:nvPr>
        </p:nvSpPr>
        <p:spPr>
          <a:xfrm>
            <a:off x="681781" y="1044289"/>
            <a:ext cx="1304844"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188" name="Shape 1188"/>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89" name="Shape 1189"/>
          <p:cNvSpPr>
            <a:spLocks noGrp="1"/>
          </p:cNvSpPr>
          <p:nvPr>
            <p:ph type="pic" sz="quarter" idx="14"/>
          </p:nvPr>
        </p:nvSpPr>
        <p:spPr>
          <a:xfrm>
            <a:off x="8888625" y="3585241"/>
            <a:ext cx="3434394" cy="5145687"/>
          </a:xfrm>
          <a:prstGeom prst="rect">
            <a:avLst/>
          </a:prstGeom>
        </p:spPr>
        <p:txBody>
          <a:bodyPr lIns="91439" tIns="45719" rIns="91439" bIns="45719" numCol="1" spcCol="38100"/>
          <a:lstStyle/>
          <a:p>
            <a:endParaRPr/>
          </a:p>
        </p:txBody>
      </p:sp>
      <p:sp>
        <p:nvSpPr>
          <p:cNvPr id="1190" name="Shape 119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1" name="Shape 119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2" name="Shape 119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3" name="Shape 119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4" name="Shape 119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5" name="Shape 119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6" name="Shape 119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7" name="Shape 119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8" name="Shape 119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9" name="Shape 119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Title &amp; Subtitle">
    <p:spTree>
      <p:nvGrpSpPr>
        <p:cNvPr id="1" name=""/>
        <p:cNvGrpSpPr/>
        <p:nvPr/>
      </p:nvGrpSpPr>
      <p:grpSpPr>
        <a:xfrm>
          <a:off x="0" y="0"/>
          <a:ext cx="0" cy="0"/>
          <a:chOff x="0" y="0"/>
          <a:chExt cx="0" cy="0"/>
        </a:xfrm>
      </p:grpSpPr>
      <p:sp>
        <p:nvSpPr>
          <p:cNvPr id="107" name="Shape 107"/>
          <p:cNvSpPr/>
          <p:nvPr/>
        </p:nvSpPr>
        <p:spPr>
          <a:xfrm>
            <a:off x="0" y="604192"/>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8" name="Shape 10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9" name="Shape 109"/>
          <p:cNvSpPr/>
          <p:nvPr/>
        </p:nvSpPr>
        <p:spPr>
          <a:xfrm>
            <a:off x="722226" y="1429146"/>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0" name="Shape 110"/>
          <p:cNvSpPr>
            <a:spLocks noGrp="1"/>
          </p:cNvSpPr>
          <p:nvPr>
            <p:ph type="title"/>
          </p:nvPr>
        </p:nvSpPr>
        <p:spPr>
          <a:xfrm>
            <a:off x="722225" y="489799"/>
            <a:ext cx="7642143" cy="1940821"/>
          </a:xfrm>
          <a:prstGeom prst="rect">
            <a:avLst/>
          </a:prstGeom>
        </p:spPr>
        <p:txBody>
          <a:bodyPr anchor="b"/>
          <a:lstStyle>
            <a:lvl1pPr>
              <a:defRPr spc="0">
                <a:solidFill>
                  <a:srgbClr val="FFFFFF"/>
                </a:solidFill>
              </a:defRPr>
            </a:lvl1pPr>
          </a:lstStyle>
          <a:p>
            <a:r>
              <a:rPr dirty="0"/>
              <a:t>Title Text</a:t>
            </a:r>
          </a:p>
        </p:txBody>
      </p:sp>
      <p:sp>
        <p:nvSpPr>
          <p:cNvPr id="111" name="Shape 111"/>
          <p:cNvSpPr>
            <a:spLocks noGrp="1"/>
          </p:cNvSpPr>
          <p:nvPr>
            <p:ph type="body" sz="quarter" idx="1"/>
          </p:nvPr>
        </p:nvSpPr>
        <p:spPr>
          <a:xfrm>
            <a:off x="722224" y="3758945"/>
            <a:ext cx="7642143" cy="933352"/>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2" name="Shape 11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3" name="Shape 11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 name="Shape 11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 name="Shape 11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 name="Shape 11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 name="Shape 11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8" name="Shape 11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 name="Shape 11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0" name="Shape 12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 name="Shape 12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Kiosk Article &amp; 3 Photo">
    <p:spTree>
      <p:nvGrpSpPr>
        <p:cNvPr id="1" name=""/>
        <p:cNvGrpSpPr/>
        <p:nvPr/>
      </p:nvGrpSpPr>
      <p:grpSpPr>
        <a:xfrm>
          <a:off x="0" y="0"/>
          <a:ext cx="0" cy="0"/>
          <a:chOff x="0" y="0"/>
          <a:chExt cx="0" cy="0"/>
        </a:xfrm>
      </p:grpSpPr>
      <p:sp>
        <p:nvSpPr>
          <p:cNvPr id="1206" name="Shape 1206"/>
          <p:cNvSpPr>
            <a:spLocks noGrp="1"/>
          </p:cNvSpPr>
          <p:nvPr>
            <p:ph type="pic" sz="quarter" idx="13"/>
          </p:nvPr>
        </p:nvSpPr>
        <p:spPr>
          <a:xfrm>
            <a:off x="8754628" y="3585241"/>
            <a:ext cx="3568303" cy="5145687"/>
          </a:xfrm>
          <a:prstGeom prst="rect">
            <a:avLst/>
          </a:prstGeom>
        </p:spPr>
        <p:txBody>
          <a:bodyPr lIns="91439" tIns="45719" rIns="91439" bIns="45719" numCol="1" spcCol="38100"/>
          <a:lstStyle/>
          <a:p>
            <a:endParaRPr/>
          </a:p>
        </p:txBody>
      </p:sp>
      <p:sp>
        <p:nvSpPr>
          <p:cNvPr id="1207" name="Shape 1207"/>
          <p:cNvSpPr>
            <a:spLocks noGrp="1"/>
          </p:cNvSpPr>
          <p:nvPr>
            <p:ph type="pic" sz="quarter" idx="14"/>
          </p:nvPr>
        </p:nvSpPr>
        <p:spPr>
          <a:xfrm>
            <a:off x="6161509" y="5785696"/>
            <a:ext cx="2365860" cy="2945231"/>
          </a:xfrm>
          <a:prstGeom prst="rect">
            <a:avLst/>
          </a:prstGeom>
        </p:spPr>
        <p:txBody>
          <a:bodyPr lIns="91439" tIns="45719" rIns="91439" bIns="45719" numCol="1" spcCol="38100"/>
          <a:lstStyle/>
          <a:p>
            <a:endParaRPr/>
          </a:p>
        </p:txBody>
      </p:sp>
      <p:sp>
        <p:nvSpPr>
          <p:cNvPr id="1208" name="Shape 1208"/>
          <p:cNvSpPr>
            <a:spLocks noGrp="1"/>
          </p:cNvSpPr>
          <p:nvPr>
            <p:ph type="pic" sz="quarter" idx="15"/>
          </p:nvPr>
        </p:nvSpPr>
        <p:spPr>
          <a:xfrm>
            <a:off x="6161509" y="3585066"/>
            <a:ext cx="2365860" cy="1973369"/>
          </a:xfrm>
          <a:prstGeom prst="rect">
            <a:avLst/>
          </a:prstGeom>
        </p:spPr>
        <p:txBody>
          <a:bodyPr lIns="91439" tIns="45719" rIns="91439" bIns="45719" numCol="1" spcCol="38100"/>
          <a:lstStyle/>
          <a:p>
            <a:endParaRPr/>
          </a:p>
        </p:txBody>
      </p:sp>
      <p:sp>
        <p:nvSpPr>
          <p:cNvPr id="1209" name="Shape 120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10" name="Shape 121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11" name="Shape 1211"/>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212" name="Shape 121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213" name="Shape 1213"/>
          <p:cNvSpPr>
            <a:spLocks noGrp="1"/>
          </p:cNvSpPr>
          <p:nvPr>
            <p:ph type="body" sz="quarter" idx="16" hasCustomPrompt="1"/>
          </p:nvPr>
        </p:nvSpPr>
        <p:spPr>
          <a:xfrm>
            <a:off x="589230" y="1044288"/>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14" name="Shape 1214"/>
          <p:cNvSpPr>
            <a:spLocks noGrp="1"/>
          </p:cNvSpPr>
          <p:nvPr>
            <p:ph type="body" sz="quarter" idx="1"/>
          </p:nvPr>
        </p:nvSpPr>
        <p:spPr>
          <a:xfrm>
            <a:off x="681781" y="3585241"/>
            <a:ext cx="4457066"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215" name="Shape 121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6" name="Shape 121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7" name="Shape 121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8" name="Shape 121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9" name="Shape 121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0" name="Shape 122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1" name="Shape 122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2" name="Shape 122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3" name="Shape 122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4" name="Shape 12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Kiosk Article &amp; Photo BLN">
    <p:spTree>
      <p:nvGrpSpPr>
        <p:cNvPr id="1" name=""/>
        <p:cNvGrpSpPr/>
        <p:nvPr/>
      </p:nvGrpSpPr>
      <p:grpSpPr>
        <a:xfrm>
          <a:off x="0" y="0"/>
          <a:ext cx="0" cy="0"/>
          <a:chOff x="0" y="0"/>
          <a:chExt cx="0" cy="0"/>
        </a:xfrm>
      </p:grpSpPr>
      <p:sp>
        <p:nvSpPr>
          <p:cNvPr id="1281" name="Shape 128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3" name="Shape 128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4" name="Shape 1284"/>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1285" name="Shape 1285"/>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286"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87" name="Shape 1287"/>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vl5pPr>
              <a:defRPr sz="18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288" name="Shape 1288"/>
          <p:cNvSpPr>
            <a:spLocks noGrp="1"/>
          </p:cNvSpPr>
          <p:nvPr>
            <p:ph type="pic" sz="quarter" idx="16"/>
          </p:nvPr>
        </p:nvSpPr>
        <p:spPr>
          <a:xfrm>
            <a:off x="8888625" y="3585241"/>
            <a:ext cx="3434394" cy="5145687"/>
          </a:xfrm>
          <a:prstGeom prst="rect">
            <a:avLst/>
          </a:prstGeom>
        </p:spPr>
        <p:txBody>
          <a:bodyPr lIns="91439" tIns="45719" rIns="91439" bIns="45719" numCol="1" spcCol="38100"/>
          <a:lstStyle/>
          <a:p>
            <a:endParaRPr/>
          </a:p>
        </p:txBody>
      </p:sp>
      <p:sp>
        <p:nvSpPr>
          <p:cNvPr id="1289" name="Shape 128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0" name="Shape 129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1" name="Shape 129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2" name="Shape 129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3" name="Shape 129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4" name="Shape 129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5" name="Shape 129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6" name="Shape 129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7" name="Shape 129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8" name="Shape 129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ullet list &amp; Photo BLN">
    <p:spTree>
      <p:nvGrpSpPr>
        <p:cNvPr id="1" name=""/>
        <p:cNvGrpSpPr/>
        <p:nvPr/>
      </p:nvGrpSpPr>
      <p:grpSpPr>
        <a:xfrm>
          <a:off x="0" y="0"/>
          <a:ext cx="0" cy="0"/>
          <a:chOff x="0" y="0"/>
          <a:chExt cx="0" cy="0"/>
        </a:xfrm>
      </p:grpSpPr>
      <p:sp>
        <p:nvSpPr>
          <p:cNvPr id="1281" name="Shape 128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3" name="Shape 128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4" name="Shape 1284"/>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1285" name="Shape 1285"/>
          <p:cNvSpPr>
            <a:spLocks noGrp="1"/>
          </p:cNvSpPr>
          <p:nvPr>
            <p:ph type="title" hasCustomPrompt="1"/>
          </p:nvPr>
        </p:nvSpPr>
        <p:spPr>
          <a:xfrm>
            <a:off x="681781" y="1536425"/>
            <a:ext cx="9936784" cy="1026144"/>
          </a:xfrm>
          <a:prstGeom prst="rect">
            <a:avLst/>
          </a:prstGeom>
        </p:spPr>
        <p:txBody>
          <a:bodyPr/>
          <a:lstStyle>
            <a:lvl1pPr>
              <a:defRPr spc="0">
                <a:solidFill>
                  <a:srgbClr val="FFFFFF"/>
                </a:solidFill>
              </a:defRPr>
            </a:lvl1pPr>
          </a:lstStyle>
          <a:p>
            <a:r>
              <a:rPr lang="en-GB" dirty="0"/>
              <a:t>Barcelona Trip {Year}</a:t>
            </a:r>
            <a:endParaRPr dirty="0"/>
          </a:p>
        </p:txBody>
      </p:sp>
      <p:sp>
        <p:nvSpPr>
          <p:cNvPr id="1286"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87" name="Shape 1287"/>
          <p:cNvSpPr>
            <a:spLocks noGrp="1"/>
          </p:cNvSpPr>
          <p:nvPr>
            <p:ph type="body" sz="half" idx="1" hasCustomPrompt="1"/>
          </p:nvPr>
        </p:nvSpPr>
        <p:spPr>
          <a:xfrm>
            <a:off x="681781" y="3585240"/>
            <a:ext cx="3819881" cy="5112000"/>
          </a:xfrm>
          <a:prstGeom prst="rect">
            <a:avLst/>
          </a:prstGeom>
        </p:spPr>
        <p:txBody>
          <a:bodyPr numCol="1" spcCol="38100"/>
          <a:lstStyle>
            <a:lvl1pPr>
              <a:defRPr>
                <a:latin typeface="+mn-lt"/>
              </a:defRPr>
            </a:lvl1pPr>
            <a:lvl2pPr marL="0" indent="0">
              <a:buFont typeface="Arial" panose="020B0604020202020204" pitchFamily="34" charset="0"/>
              <a:buNone/>
              <a:defRPr sz="2000" baseline="0">
                <a:latin typeface="+mn-lt"/>
              </a:defRPr>
            </a:lvl2pPr>
            <a:lvl3pPr marL="285750" indent="-285750">
              <a:buFont typeface="Arial" panose="020B0604020202020204" pitchFamily="34" charset="0"/>
              <a:buChar char="•"/>
              <a:defRPr sz="2000" baseline="0">
                <a:latin typeface="+mn-lt"/>
              </a:defRPr>
            </a:lvl3pPr>
            <a:lvl4pPr marL="285750" indent="-285750">
              <a:buFont typeface="Arial" panose="020B0604020202020204" pitchFamily="34" charset="0"/>
              <a:buChar char="•"/>
              <a:defRPr sz="2000" baseline="0">
                <a:latin typeface="+mn-lt"/>
              </a:defRPr>
            </a:lvl4pPr>
            <a:lvl5pPr marL="285750" indent="-285750">
              <a:buFont typeface="Arial" panose="020B0604020202020204" pitchFamily="34" charset="0"/>
              <a:buChar char="•"/>
              <a:defRPr sz="2000" baseline="0">
                <a:latin typeface="+mn-lt"/>
              </a:defRPr>
            </a:lvl5pPr>
            <a:lvl6pPr marL="0" indent="0">
              <a:buFont typeface="Arial" panose="020B0604020202020204" pitchFamily="34" charset="0"/>
              <a:buNone/>
              <a:defRPr sz="2000" baseline="0"/>
            </a:lvl6pPr>
          </a:lstStyle>
          <a:p>
            <a:pPr lvl="2"/>
            <a:r>
              <a:rPr dirty="0"/>
              <a:t>Body Level Two</a:t>
            </a:r>
          </a:p>
          <a:p>
            <a:pPr lvl="3"/>
            <a:r>
              <a:rPr dirty="0"/>
              <a:t>Body Level Three</a:t>
            </a:r>
          </a:p>
          <a:p>
            <a:pPr lvl="4"/>
            <a:r>
              <a:rPr dirty="0"/>
              <a:t>Body Level Four</a:t>
            </a:r>
            <a:endParaRPr lang="en-GB" dirty="0"/>
          </a:p>
          <a:p>
            <a:pPr lvl="4"/>
            <a:r>
              <a:rPr dirty="0"/>
              <a:t>Body Level Five</a:t>
            </a:r>
          </a:p>
        </p:txBody>
      </p:sp>
      <p:sp>
        <p:nvSpPr>
          <p:cNvPr id="1288" name="Shape 1288"/>
          <p:cNvSpPr>
            <a:spLocks noGrp="1"/>
          </p:cNvSpPr>
          <p:nvPr>
            <p:ph type="pic" sz="quarter" idx="16"/>
          </p:nvPr>
        </p:nvSpPr>
        <p:spPr>
          <a:xfrm>
            <a:off x="8888625" y="3585241"/>
            <a:ext cx="3434394" cy="5145687"/>
          </a:xfrm>
          <a:prstGeom prst="rect">
            <a:avLst/>
          </a:prstGeom>
        </p:spPr>
        <p:txBody>
          <a:bodyPr lIns="91439" tIns="45719" rIns="91439" bIns="45719" numCol="1" spcCol="38100"/>
          <a:lstStyle/>
          <a:p>
            <a:endParaRPr/>
          </a:p>
        </p:txBody>
      </p:sp>
      <p:sp>
        <p:nvSpPr>
          <p:cNvPr id="1289" name="Shape 128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0" name="Shape 129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1" name="Shape 129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2" name="Shape 129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3" name="Shape 129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4" name="Shape 129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5" name="Shape 129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6" name="Shape 129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7" name="Shape 129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8" name="Shape 1298"/>
          <p:cNvSpPr>
            <a:spLocks noGrp="1"/>
          </p:cNvSpPr>
          <p:nvPr>
            <p:ph type="sldNum" sz="quarter" idx="2"/>
          </p:nvPr>
        </p:nvSpPr>
        <p:spPr>
          <a:prstGeom prst="rect">
            <a:avLst/>
          </a:prstGeom>
        </p:spPr>
        <p:txBody>
          <a:bodyPr/>
          <a:lstStyle/>
          <a:p>
            <a:fld id="{86CB4B4D-7CA3-9044-876B-883B54F8677D}" type="slidenum">
              <a:t>‹#›</a:t>
            </a:fld>
            <a:endParaRPr/>
          </a:p>
        </p:txBody>
      </p:sp>
      <p:sp>
        <p:nvSpPr>
          <p:cNvPr id="21" name="Shape 1287"/>
          <p:cNvSpPr>
            <a:spLocks noGrp="1"/>
          </p:cNvSpPr>
          <p:nvPr>
            <p:ph type="body" sz="half" idx="17" hasCustomPrompt="1"/>
          </p:nvPr>
        </p:nvSpPr>
        <p:spPr>
          <a:xfrm>
            <a:off x="4785203" y="3585240"/>
            <a:ext cx="3819881" cy="5112000"/>
          </a:xfrm>
          <a:prstGeom prst="rect">
            <a:avLst/>
          </a:prstGeom>
        </p:spPr>
        <p:txBody>
          <a:bodyPr numCol="1" spcCol="38100"/>
          <a:lstStyle>
            <a:lvl1pPr>
              <a:defRPr>
                <a:latin typeface="+mn-lt"/>
              </a:defRPr>
            </a:lvl1pPr>
            <a:lvl2pPr marL="0" indent="0">
              <a:buFont typeface="Arial" panose="020B0604020202020204" pitchFamily="34" charset="0"/>
              <a:buNone/>
              <a:defRPr sz="2000" baseline="0">
                <a:latin typeface="+mn-lt"/>
              </a:defRPr>
            </a:lvl2pPr>
            <a:lvl3pPr marL="285750" indent="-285750">
              <a:buFont typeface="Arial" panose="020B0604020202020204" pitchFamily="34" charset="0"/>
              <a:buChar char="•"/>
              <a:defRPr sz="2000" baseline="0">
                <a:latin typeface="+mn-lt"/>
              </a:defRPr>
            </a:lvl3pPr>
            <a:lvl4pPr marL="285750" indent="-285750">
              <a:buFont typeface="Arial" panose="020B0604020202020204" pitchFamily="34" charset="0"/>
              <a:buChar char="•"/>
              <a:defRPr sz="2000" baseline="0">
                <a:latin typeface="+mn-lt"/>
              </a:defRPr>
            </a:lvl4pPr>
            <a:lvl5pPr marL="285750" indent="-285750">
              <a:buFont typeface="Arial" panose="020B0604020202020204" pitchFamily="34" charset="0"/>
              <a:buChar char="•"/>
              <a:defRPr sz="2000" baseline="0">
                <a:latin typeface="+mn-lt"/>
              </a:defRPr>
            </a:lvl5pPr>
            <a:lvl6pPr marL="0" indent="0">
              <a:buFont typeface="Arial" panose="020B0604020202020204" pitchFamily="34" charset="0"/>
              <a:buNone/>
              <a:defRPr sz="2000" baseline="0"/>
            </a:lvl6pPr>
          </a:lstStyle>
          <a:p>
            <a:pPr lvl="2"/>
            <a:r>
              <a:rPr dirty="0"/>
              <a:t>Body Level Two</a:t>
            </a:r>
          </a:p>
          <a:p>
            <a:pPr lvl="3"/>
            <a:r>
              <a:rPr dirty="0"/>
              <a:t>Body Level Three</a:t>
            </a:r>
          </a:p>
          <a:p>
            <a:pPr lvl="4"/>
            <a:r>
              <a:rPr dirty="0"/>
              <a:t>Body Level Four</a:t>
            </a:r>
            <a:endParaRPr lang="en-GB" dirty="0"/>
          </a:p>
          <a:p>
            <a:pPr lvl="4"/>
            <a:r>
              <a:rPr dirty="0"/>
              <a:t>Body Level Five</a:t>
            </a:r>
          </a:p>
        </p:txBody>
      </p:sp>
    </p:spTree>
    <p:extLst>
      <p:ext uri="{BB962C8B-B14F-4D97-AF65-F5344CB8AC3E}">
        <p14:creationId xmlns:p14="http://schemas.microsoft.com/office/powerpoint/2010/main" val="3112024574"/>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Kiosk Article &amp; 3 Photo BLN">
    <p:spTree>
      <p:nvGrpSpPr>
        <p:cNvPr id="1" name=""/>
        <p:cNvGrpSpPr/>
        <p:nvPr/>
      </p:nvGrpSpPr>
      <p:grpSpPr>
        <a:xfrm>
          <a:off x="0" y="0"/>
          <a:ext cx="0" cy="0"/>
          <a:chOff x="0" y="0"/>
          <a:chExt cx="0" cy="0"/>
        </a:xfrm>
      </p:grpSpPr>
      <p:sp>
        <p:nvSpPr>
          <p:cNvPr id="1305" name="Shape 1305"/>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7" name="Shape 130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8" name="Shape 1308"/>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309" name="Shape 1309"/>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311" name="Shape 1311"/>
          <p:cNvSpPr>
            <a:spLocks noGrp="1"/>
          </p:cNvSpPr>
          <p:nvPr>
            <p:ph type="body" sz="quarter" idx="1"/>
          </p:nvPr>
        </p:nvSpPr>
        <p:spPr>
          <a:xfrm>
            <a:off x="681781" y="3585241"/>
            <a:ext cx="4457066" cy="5174446"/>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12" name="Shape 1312"/>
          <p:cNvSpPr>
            <a:spLocks noGrp="1"/>
          </p:cNvSpPr>
          <p:nvPr>
            <p:ph type="pic" sz="quarter" idx="16"/>
          </p:nvPr>
        </p:nvSpPr>
        <p:spPr>
          <a:xfrm>
            <a:off x="8754628" y="3585241"/>
            <a:ext cx="3568303" cy="5145687"/>
          </a:xfrm>
          <a:prstGeom prst="rect">
            <a:avLst/>
          </a:prstGeom>
        </p:spPr>
        <p:txBody>
          <a:bodyPr lIns="91439" tIns="45719" rIns="91439" bIns="45719" numCol="1" spcCol="38100"/>
          <a:lstStyle/>
          <a:p>
            <a:endParaRPr/>
          </a:p>
        </p:txBody>
      </p:sp>
      <p:sp>
        <p:nvSpPr>
          <p:cNvPr id="1313" name="Shape 1313"/>
          <p:cNvSpPr>
            <a:spLocks noGrp="1"/>
          </p:cNvSpPr>
          <p:nvPr>
            <p:ph type="pic" sz="quarter" idx="17"/>
          </p:nvPr>
        </p:nvSpPr>
        <p:spPr>
          <a:xfrm>
            <a:off x="6161509" y="5785696"/>
            <a:ext cx="2365860" cy="2945231"/>
          </a:xfrm>
          <a:prstGeom prst="rect">
            <a:avLst/>
          </a:prstGeom>
        </p:spPr>
        <p:txBody>
          <a:bodyPr lIns="91439" tIns="45719" rIns="91439" bIns="45719" numCol="1" spcCol="38100"/>
          <a:lstStyle/>
          <a:p>
            <a:endParaRPr/>
          </a:p>
        </p:txBody>
      </p:sp>
      <p:sp>
        <p:nvSpPr>
          <p:cNvPr id="1314" name="Shape 1314"/>
          <p:cNvSpPr>
            <a:spLocks noGrp="1"/>
          </p:cNvSpPr>
          <p:nvPr>
            <p:ph type="pic" sz="quarter" idx="18"/>
          </p:nvPr>
        </p:nvSpPr>
        <p:spPr>
          <a:xfrm>
            <a:off x="6161509" y="3585066"/>
            <a:ext cx="2365860" cy="1973369"/>
          </a:xfrm>
          <a:prstGeom prst="rect">
            <a:avLst/>
          </a:prstGeom>
        </p:spPr>
        <p:txBody>
          <a:bodyPr lIns="91439" tIns="45719" rIns="91439" bIns="45719" numCol="1" spcCol="38100"/>
          <a:lstStyle/>
          <a:p>
            <a:endParaRPr/>
          </a:p>
        </p:txBody>
      </p:sp>
      <p:sp>
        <p:nvSpPr>
          <p:cNvPr id="1315" name="Shape 131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6" name="Shape 131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7" name="Shape 131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8" name="Shape 131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9" name="Shape 131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0" name="Shape 132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1" name="Shape 132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2" name="Shape 132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3" name="Shape 132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4" name="Shape 1324"/>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Kiosk Article &amp; Sidebar">
    <p:spTree>
      <p:nvGrpSpPr>
        <p:cNvPr id="1" name=""/>
        <p:cNvGrpSpPr/>
        <p:nvPr/>
      </p:nvGrpSpPr>
      <p:grpSpPr>
        <a:xfrm>
          <a:off x="0" y="0"/>
          <a:ext cx="0" cy="0"/>
          <a:chOff x="0" y="0"/>
          <a:chExt cx="0" cy="0"/>
        </a:xfrm>
      </p:grpSpPr>
      <p:sp>
        <p:nvSpPr>
          <p:cNvPr id="1331" name="Shape 133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32" name="Shape 133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33" name="Shape 1333"/>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34" name="Shape 133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336" name="Shape 1336"/>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37" name="Shape 1337"/>
          <p:cNvSpPr>
            <a:spLocks noGrp="1"/>
          </p:cNvSpPr>
          <p:nvPr>
            <p:ph type="body" sz="quarter" idx="14"/>
          </p:nvPr>
        </p:nvSpPr>
        <p:spPr>
          <a:xfrm>
            <a:off x="9229517" y="3762371"/>
            <a:ext cx="3093502" cy="41181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 Etiam porta sem malesuada magna mollis euismod.</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338" name="Shape 1338"/>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39" name="Shape 1339"/>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340" name="Shape 134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1" name="Shape 134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2" name="Shape 134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3" name="Shape 134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4" name="Shape 134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5" name="Shape 134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6" name="Shape 134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7" name="Shape 134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8" name="Shape 134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9" name="Shape 1349"/>
          <p:cNvSpPr>
            <a:spLocks noGrp="1"/>
          </p:cNvSpPr>
          <p:nvPr>
            <p:ph type="sldNum" sz="quarter" idx="2"/>
          </p:nvPr>
        </p:nvSpPr>
        <p:spPr>
          <a:prstGeom prst="rect">
            <a:avLst/>
          </a:prstGeom>
        </p:spPr>
        <p:txBody>
          <a:bodyPr/>
          <a:lstStyle/>
          <a:p>
            <a:fld id="{86CB4B4D-7CA3-9044-876B-883B54F8677D}" type="slidenum">
              <a:t>‹#›</a:t>
            </a:fld>
            <a:endParaRPr/>
          </a:p>
        </p:txBody>
      </p:sp>
      <p:sp>
        <p:nvSpPr>
          <p:cNvPr id="21"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Kiosk Article &amp; Photo Sidebar">
    <p:spTree>
      <p:nvGrpSpPr>
        <p:cNvPr id="1" name=""/>
        <p:cNvGrpSpPr/>
        <p:nvPr/>
      </p:nvGrpSpPr>
      <p:grpSpPr>
        <a:xfrm>
          <a:off x="0" y="0"/>
          <a:ext cx="0" cy="0"/>
          <a:chOff x="0" y="0"/>
          <a:chExt cx="0" cy="0"/>
        </a:xfrm>
      </p:grpSpPr>
      <p:sp>
        <p:nvSpPr>
          <p:cNvPr id="1356" name="Shape 1356"/>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57" name="Shape 135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58" name="Shape 1358"/>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59" name="Shape 1359"/>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361" name="Shape 1361"/>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62" name="Shape 1362"/>
          <p:cNvSpPr>
            <a:spLocks noGrp="1"/>
          </p:cNvSpPr>
          <p:nvPr>
            <p:ph type="sldNum" sz="quarter" idx="2"/>
          </p:nvPr>
        </p:nvSpPr>
        <p:spPr>
          <a:prstGeom prst="rect">
            <a:avLst/>
          </a:prstGeom>
        </p:spPr>
        <p:txBody>
          <a:bodyPr/>
          <a:lstStyle/>
          <a:p>
            <a:fld id="{86CB4B4D-7CA3-9044-876B-883B54F8677D}" type="slidenum">
              <a:t>‹#›</a:t>
            </a:fld>
            <a:endParaRPr/>
          </a:p>
        </p:txBody>
      </p:sp>
      <p:sp>
        <p:nvSpPr>
          <p:cNvPr id="1363" name="Shape 1363"/>
          <p:cNvSpPr>
            <a:spLocks noGrp="1"/>
          </p:cNvSpPr>
          <p:nvPr>
            <p:ph type="body" sz="quarter" idx="14"/>
          </p:nvPr>
        </p:nvSpPr>
        <p:spPr>
          <a:xfrm>
            <a:off x="9229517" y="5616298"/>
            <a:ext cx="3093502" cy="24925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a:t>
            </a:r>
          </a:p>
        </p:txBody>
      </p:sp>
      <p:sp>
        <p:nvSpPr>
          <p:cNvPr id="1364" name="Shape 1364"/>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65" name="Shape 1365"/>
          <p:cNvSpPr>
            <a:spLocks noGrp="1"/>
          </p:cNvSpPr>
          <p:nvPr>
            <p:ph type="pic" sz="quarter" idx="15"/>
          </p:nvPr>
        </p:nvSpPr>
        <p:spPr>
          <a:xfrm>
            <a:off x="9229517" y="3762371"/>
            <a:ext cx="3093534" cy="1740113"/>
          </a:xfrm>
          <a:prstGeom prst="rect">
            <a:avLst/>
          </a:prstGeom>
        </p:spPr>
        <p:txBody>
          <a:bodyPr lIns="91439" tIns="45719" rIns="91439" bIns="45719" numCol="1" spcCol="38100"/>
          <a:lstStyle/>
          <a:p>
            <a:endParaRPr/>
          </a:p>
        </p:txBody>
      </p:sp>
      <p:sp>
        <p:nvSpPr>
          <p:cNvPr id="1366" name="Shape 1366"/>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367" name="Shape 13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8" name="Shape 13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9" name="Shape 13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0" name="Shape 13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1" name="Shape 13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2" name="Shape 13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3" name="Shape 13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4" name="Shape 13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5" name="Shape 13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 name="Shape 1286"/>
          <p:cNvSpPr>
            <a:spLocks noGrp="1"/>
          </p:cNvSpPr>
          <p:nvPr>
            <p:ph type="body" sz="quarter" idx="16"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Kiosk Article &amp; Photo Sidebar BLN">
    <p:spTree>
      <p:nvGrpSpPr>
        <p:cNvPr id="1" name=""/>
        <p:cNvGrpSpPr/>
        <p:nvPr/>
      </p:nvGrpSpPr>
      <p:grpSpPr>
        <a:xfrm>
          <a:off x="0" y="0"/>
          <a:ext cx="0" cy="0"/>
          <a:chOff x="0" y="0"/>
          <a:chExt cx="0" cy="0"/>
        </a:xfrm>
      </p:grpSpPr>
      <p:sp>
        <p:nvSpPr>
          <p:cNvPr id="1461" name="Shape 146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463" name="Shape 146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464" name="Shape 1464"/>
          <p:cNvSpPr>
            <a:spLocks noGrp="1"/>
          </p:cNvSpPr>
          <p:nvPr>
            <p:ph type="body" sz="quarter" idx="14" hasCustomPrompt="1"/>
          </p:nvPr>
        </p:nvSpPr>
        <p:spPr>
          <a:xfrm>
            <a:off x="681781" y="1359295"/>
            <a:ext cx="1270001" cy="45719"/>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465" name="Shape 1465"/>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467" name="Shape 1467"/>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468" name="Shape 1468"/>
          <p:cNvSpPr>
            <a:spLocks noGrp="1"/>
          </p:cNvSpPr>
          <p:nvPr>
            <p:ph type="body" sz="quarter" idx="16"/>
          </p:nvPr>
        </p:nvSpPr>
        <p:spPr>
          <a:xfrm>
            <a:off x="9229517" y="5616298"/>
            <a:ext cx="3093502" cy="24925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a:t>
            </a:r>
          </a:p>
        </p:txBody>
      </p:sp>
      <p:sp>
        <p:nvSpPr>
          <p:cNvPr id="1469" name="Shape 1469"/>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470" name="Shape 1470"/>
          <p:cNvSpPr>
            <a:spLocks noGrp="1"/>
          </p:cNvSpPr>
          <p:nvPr>
            <p:ph type="pic" sz="quarter" idx="17"/>
          </p:nvPr>
        </p:nvSpPr>
        <p:spPr>
          <a:xfrm>
            <a:off x="9229517" y="3762371"/>
            <a:ext cx="3093534" cy="1740113"/>
          </a:xfrm>
          <a:prstGeom prst="rect">
            <a:avLst/>
          </a:prstGeom>
        </p:spPr>
        <p:txBody>
          <a:bodyPr lIns="91439" tIns="45719" rIns="91439" bIns="45719" numCol="1" spcCol="38100"/>
          <a:lstStyle/>
          <a:p>
            <a:endParaRPr/>
          </a:p>
        </p:txBody>
      </p:sp>
      <p:sp>
        <p:nvSpPr>
          <p:cNvPr id="1471" name="Shape 1471"/>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472" name="Shape 147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3" name="Shape 147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4" name="Shape 147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5" name="Shape 147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6" name="Shape 147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7" name="Shape 147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8" name="Shape 147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9" name="Shape 147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80" name="Shape 148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81" name="Shape 1481"/>
          <p:cNvSpPr>
            <a:spLocks noGrp="1"/>
          </p:cNvSpPr>
          <p:nvPr>
            <p:ph type="sldNum" sz="quarter" idx="2"/>
          </p:nvPr>
        </p:nvSpPr>
        <p:spPr>
          <a:prstGeom prst="rect">
            <a:avLst/>
          </a:prstGeom>
        </p:spPr>
        <p:txBody>
          <a:bodyPr/>
          <a:lstStyle/>
          <a:p>
            <a:fld id="{86CB4B4D-7CA3-9044-876B-883B54F8677D}" type="slidenum">
              <a:t>‹#›</a:t>
            </a:fld>
            <a:endParaRPr/>
          </a:p>
        </p:txBody>
      </p:sp>
      <p:sp>
        <p:nvSpPr>
          <p:cNvPr id="23"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Kiosk Gallery Lead">
    <p:spTree>
      <p:nvGrpSpPr>
        <p:cNvPr id="1" name=""/>
        <p:cNvGrpSpPr/>
        <p:nvPr/>
      </p:nvGrpSpPr>
      <p:grpSpPr>
        <a:xfrm>
          <a:off x="0" y="0"/>
          <a:ext cx="0" cy="0"/>
          <a:chOff x="0" y="0"/>
          <a:chExt cx="0" cy="0"/>
        </a:xfrm>
      </p:grpSpPr>
      <p:sp>
        <p:nvSpPr>
          <p:cNvPr id="1488" name="Shape 1488"/>
          <p:cNvSpPr>
            <a:spLocks noGrp="1"/>
          </p:cNvSpPr>
          <p:nvPr>
            <p:ph type="title"/>
          </p:nvPr>
        </p:nvSpPr>
        <p:spPr>
          <a:xfrm>
            <a:off x="681781" y="1536425"/>
            <a:ext cx="4457065" cy="1707926"/>
          </a:xfrm>
          <a:prstGeom prst="rect">
            <a:avLst/>
          </a:prstGeom>
        </p:spPr>
        <p:txBody>
          <a:bodyPr/>
          <a:lstStyle/>
          <a:p>
            <a:r>
              <a:t>Title Text</a:t>
            </a:r>
          </a:p>
        </p:txBody>
      </p:sp>
      <p:sp>
        <p:nvSpPr>
          <p:cNvPr id="1489" name="Shape 1489"/>
          <p:cNvSpPr>
            <a:spLocks noGrp="1"/>
          </p:cNvSpPr>
          <p:nvPr>
            <p:ph type="body" sz="quarter" idx="1" hasCustomPrompt="1"/>
          </p:nvPr>
        </p:nvSpPr>
        <p:spPr>
          <a:xfrm>
            <a:off x="1145607" y="3585240"/>
            <a:ext cx="4457066" cy="5145687"/>
          </a:xfrm>
          <a:prstGeom prst="rect">
            <a:avLst/>
          </a:prstGeom>
        </p:spPr>
        <p:txBody>
          <a:bodyPr numCol="1" spcCol="38100"/>
          <a:lstStyle>
            <a:lvl3pPr>
              <a:defRPr sz="1800"/>
            </a:lvl3pPr>
            <a:lvl4pPr marL="406400" marR="650240" indent="-177800" algn="l" defTabSz="587022" rtl="0" eaLnBrk="1" fontAlgn="auto" latinLnBrk="0" hangingPunct="1">
              <a:lnSpc>
                <a:spcPct val="100000"/>
              </a:lnSpc>
              <a:spcBef>
                <a:spcPts val="1700"/>
              </a:spcBef>
              <a:spcAft>
                <a:spcPts val="0"/>
              </a:spcAft>
              <a:buClr>
                <a:srgbClr val="212121"/>
              </a:buClr>
              <a:buSzPct val="75000"/>
              <a:buFontTx/>
              <a:buChar char="•"/>
              <a:tabLst/>
              <a:defRPr sz="1600" baseline="0"/>
            </a:lvl4pPr>
          </a:lstStyle>
          <a:p>
            <a:r>
              <a:rPr dirty="0"/>
              <a:t>Body Level One</a:t>
            </a:r>
          </a:p>
          <a:p>
            <a:pPr lvl="1"/>
            <a:r>
              <a:rPr dirty="0"/>
              <a:t>Body Level Two</a:t>
            </a:r>
          </a:p>
          <a:p>
            <a:pPr lvl="2"/>
            <a:r>
              <a:rPr dirty="0"/>
              <a:t>Body Level</a:t>
            </a:r>
            <a:r>
              <a:rPr lang="en-GB" dirty="0"/>
              <a:t>Three</a:t>
            </a:r>
            <a:endParaRPr dirty="0"/>
          </a:p>
          <a:p>
            <a:pPr marL="406400" marR="650240" lvl="3" indent="-177800" algn="l" defTabSz="587022" rtl="0" eaLnBrk="1" fontAlgn="auto" latinLnBrk="0" hangingPunct="1">
              <a:lnSpc>
                <a:spcPct val="100000"/>
              </a:lnSpc>
              <a:spcBef>
                <a:spcPts val="1700"/>
              </a:spcBef>
              <a:spcAft>
                <a:spcPts val="0"/>
              </a:spcAft>
              <a:buClr>
                <a:srgbClr val="212121"/>
              </a:buClr>
              <a:buSzPct val="75000"/>
              <a:buFontTx/>
              <a:buChar char="•"/>
              <a:tabLst/>
              <a:defRPr/>
            </a:pPr>
            <a:r>
              <a:rPr dirty="0"/>
              <a:t>Body Level </a:t>
            </a:r>
            <a:r>
              <a:rPr lang="en-GB" dirty="0"/>
              <a:t>Level Four</a:t>
            </a:r>
          </a:p>
          <a:p>
            <a:pPr lvl="3"/>
            <a:r>
              <a:rPr dirty="0" err="1"/>
              <a:t>FourBody</a:t>
            </a:r>
            <a:r>
              <a:rPr dirty="0"/>
              <a:t> Level Five</a:t>
            </a:r>
          </a:p>
        </p:txBody>
      </p:sp>
      <p:sp>
        <p:nvSpPr>
          <p:cNvPr id="1490" name="Shape 1490"/>
          <p:cNvSpPr>
            <a:spLocks noGrp="1"/>
          </p:cNvSpPr>
          <p:nvPr>
            <p:ph type="pic" sz="half" idx="13"/>
          </p:nvPr>
        </p:nvSpPr>
        <p:spPr>
          <a:xfrm>
            <a:off x="6161509" y="1536425"/>
            <a:ext cx="6161510" cy="7194502"/>
          </a:xfrm>
          <a:prstGeom prst="rect">
            <a:avLst/>
          </a:prstGeom>
        </p:spPr>
        <p:txBody>
          <a:bodyPr lIns="91439" tIns="45719" rIns="91439" bIns="45719" numCol="1" spcCol="38100"/>
          <a:lstStyle/>
          <a:p>
            <a:endParaRPr/>
          </a:p>
        </p:txBody>
      </p:sp>
      <p:sp>
        <p:nvSpPr>
          <p:cNvPr id="1491" name="Shape 1491"/>
          <p:cNvSpPr>
            <a:spLocks noGrp="1"/>
          </p:cNvSpPr>
          <p:nvPr>
            <p:ph type="body" sz="quarter" idx="14" hasCustomPrompt="1"/>
          </p:nvPr>
        </p:nvSpPr>
        <p:spPr>
          <a:xfrm>
            <a:off x="681781" y="1044289"/>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rPr lang="en-GB" dirty="0"/>
              <a:t>{school Name}</a:t>
            </a:r>
            <a:endParaRPr dirty="0"/>
          </a:p>
        </p:txBody>
      </p:sp>
      <p:sp>
        <p:nvSpPr>
          <p:cNvPr id="1492" name="Shape 149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Kiosk Gallery Lead - 3 Photo">
    <p:spTree>
      <p:nvGrpSpPr>
        <p:cNvPr id="1" name=""/>
        <p:cNvGrpSpPr/>
        <p:nvPr/>
      </p:nvGrpSpPr>
      <p:grpSpPr>
        <a:xfrm>
          <a:off x="0" y="0"/>
          <a:ext cx="0" cy="0"/>
          <a:chOff x="0" y="0"/>
          <a:chExt cx="0" cy="0"/>
        </a:xfrm>
      </p:grpSpPr>
      <p:sp>
        <p:nvSpPr>
          <p:cNvPr id="1499" name="Shape 1499"/>
          <p:cNvSpPr>
            <a:spLocks noGrp="1"/>
          </p:cNvSpPr>
          <p:nvPr>
            <p:ph type="pic" sz="quarter" idx="13"/>
          </p:nvPr>
        </p:nvSpPr>
        <p:spPr>
          <a:xfrm>
            <a:off x="8749327" y="1536425"/>
            <a:ext cx="3573692" cy="2750464"/>
          </a:xfrm>
          <a:prstGeom prst="rect">
            <a:avLst/>
          </a:prstGeom>
        </p:spPr>
        <p:txBody>
          <a:bodyPr lIns="91439" tIns="45719" rIns="91439" bIns="45719" numCol="1" spcCol="38100"/>
          <a:lstStyle/>
          <a:p>
            <a:endParaRPr/>
          </a:p>
        </p:txBody>
      </p:sp>
      <p:sp>
        <p:nvSpPr>
          <p:cNvPr id="1500" name="Shape 1500"/>
          <p:cNvSpPr>
            <a:spLocks noGrp="1"/>
          </p:cNvSpPr>
          <p:nvPr>
            <p:ph type="title"/>
          </p:nvPr>
        </p:nvSpPr>
        <p:spPr>
          <a:xfrm>
            <a:off x="681781" y="1536425"/>
            <a:ext cx="4457065" cy="1707926"/>
          </a:xfrm>
          <a:prstGeom prst="rect">
            <a:avLst/>
          </a:prstGeom>
        </p:spPr>
        <p:txBody>
          <a:bodyPr/>
          <a:lstStyle/>
          <a:p>
            <a:r>
              <a:t>Title Text</a:t>
            </a:r>
          </a:p>
        </p:txBody>
      </p:sp>
      <p:sp>
        <p:nvSpPr>
          <p:cNvPr id="1501" name="Shape 1501"/>
          <p:cNvSpPr>
            <a:spLocks noGrp="1"/>
          </p:cNvSpPr>
          <p:nvPr>
            <p:ph type="body" sz="quarter" idx="1"/>
          </p:nvPr>
        </p:nvSpPr>
        <p:spPr>
          <a:xfrm>
            <a:off x="681781" y="3585241"/>
            <a:ext cx="4457066"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502" name="Shape 1502"/>
          <p:cNvSpPr>
            <a:spLocks noGrp="1"/>
          </p:cNvSpPr>
          <p:nvPr>
            <p:ph type="pic" sz="half" idx="14"/>
          </p:nvPr>
        </p:nvSpPr>
        <p:spPr>
          <a:xfrm>
            <a:off x="6161509" y="4514148"/>
            <a:ext cx="6161485" cy="4224084"/>
          </a:xfrm>
          <a:prstGeom prst="rect">
            <a:avLst/>
          </a:prstGeom>
        </p:spPr>
        <p:txBody>
          <a:bodyPr lIns="91439" tIns="45719" rIns="91439" bIns="45719" numCol="1" spcCol="38100"/>
          <a:lstStyle/>
          <a:p>
            <a:endParaRPr/>
          </a:p>
        </p:txBody>
      </p:sp>
      <p:sp>
        <p:nvSpPr>
          <p:cNvPr id="1503" name="Shape 1503"/>
          <p:cNvSpPr>
            <a:spLocks noGrp="1"/>
          </p:cNvSpPr>
          <p:nvPr>
            <p:ph type="pic" sz="quarter" idx="15"/>
          </p:nvPr>
        </p:nvSpPr>
        <p:spPr>
          <a:xfrm>
            <a:off x="6161508" y="1536425"/>
            <a:ext cx="2360559" cy="2750464"/>
          </a:xfrm>
          <a:prstGeom prst="rect">
            <a:avLst/>
          </a:prstGeom>
        </p:spPr>
        <p:txBody>
          <a:bodyPr lIns="91439" tIns="45719" rIns="91439" bIns="45719" numCol="1" spcCol="38100"/>
          <a:lstStyle/>
          <a:p>
            <a:endParaRPr/>
          </a:p>
        </p:txBody>
      </p:sp>
      <p:sp>
        <p:nvSpPr>
          <p:cNvPr id="1504" name="Shape 1504"/>
          <p:cNvSpPr>
            <a:spLocks noGrp="1"/>
          </p:cNvSpPr>
          <p:nvPr>
            <p:ph type="body" sz="quarter" idx="16"/>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05" name="Shape 15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Kiosk Gallery Page">
    <p:spTree>
      <p:nvGrpSpPr>
        <p:cNvPr id="1" name=""/>
        <p:cNvGrpSpPr/>
        <p:nvPr/>
      </p:nvGrpSpPr>
      <p:grpSpPr>
        <a:xfrm>
          <a:off x="0" y="0"/>
          <a:ext cx="0" cy="0"/>
          <a:chOff x="0" y="0"/>
          <a:chExt cx="0" cy="0"/>
        </a:xfrm>
      </p:grpSpPr>
      <p:sp>
        <p:nvSpPr>
          <p:cNvPr id="1512" name="Shape 1512"/>
          <p:cNvSpPr>
            <a:spLocks noGrp="1"/>
          </p:cNvSpPr>
          <p:nvPr>
            <p:ph type="body" sz="half" idx="1"/>
          </p:nvPr>
        </p:nvSpPr>
        <p:spPr>
          <a:xfrm>
            <a:off x="7865953" y="1536474"/>
            <a:ext cx="4457066" cy="7194454"/>
          </a:xfrm>
          <a:prstGeom prst="rect">
            <a:avLst/>
          </a:prstGeom>
        </p:spPr>
        <p:txBody>
          <a:bodyPr numCol="1" spcCol="38100"/>
          <a:lstStyle>
            <a:lvl3pPr>
              <a:defRPr sz="1800"/>
            </a:lvl3pPr>
            <a:lvl4pPr>
              <a:defRPr sz="1600"/>
            </a:lvl4pPr>
            <a:lvl5pPr>
              <a:defRPr sz="16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513" name="Shape 1513"/>
          <p:cNvSpPr>
            <a:spLocks noGrp="1"/>
          </p:cNvSpPr>
          <p:nvPr>
            <p:ph type="pic" sz="half" idx="13"/>
          </p:nvPr>
        </p:nvSpPr>
        <p:spPr>
          <a:xfrm>
            <a:off x="681796" y="1536425"/>
            <a:ext cx="6161511" cy="7194502"/>
          </a:xfrm>
          <a:prstGeom prst="rect">
            <a:avLst/>
          </a:prstGeom>
        </p:spPr>
        <p:txBody>
          <a:bodyPr lIns="91439" tIns="45719" rIns="91439" bIns="45719" numCol="1" spcCol="38100"/>
          <a:lstStyle/>
          <a:p>
            <a:endParaRPr/>
          </a:p>
        </p:txBody>
      </p:sp>
      <p:sp>
        <p:nvSpPr>
          <p:cNvPr id="1514" name="Shape 1514"/>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15" name="Shape 151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Numbered Section Title &amp; Subtitle">
    <p:spTree>
      <p:nvGrpSpPr>
        <p:cNvPr id="1" name=""/>
        <p:cNvGrpSpPr/>
        <p:nvPr/>
      </p:nvGrpSpPr>
      <p:grpSpPr>
        <a:xfrm>
          <a:off x="0" y="0"/>
          <a:ext cx="0" cy="0"/>
          <a:chOff x="0" y="0"/>
          <a:chExt cx="0" cy="0"/>
        </a:xfrm>
      </p:grpSpPr>
      <p:sp>
        <p:nvSpPr>
          <p:cNvPr id="128" name="Shape 128"/>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9" name="Shape 12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 name="Shape 130"/>
          <p:cNvSpPr/>
          <p:nvPr/>
        </p:nvSpPr>
        <p:spPr>
          <a:xfrm>
            <a:off x="4389254" y="358854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1" name="Shape 131"/>
          <p:cNvSpPr>
            <a:spLocks noGrp="1"/>
          </p:cNvSpPr>
          <p:nvPr>
            <p:ph type="title"/>
          </p:nvPr>
        </p:nvSpPr>
        <p:spPr>
          <a:xfrm>
            <a:off x="4383553" y="3765677"/>
            <a:ext cx="7598575" cy="821032"/>
          </a:xfrm>
          <a:prstGeom prst="rect">
            <a:avLst/>
          </a:prstGeom>
        </p:spPr>
        <p:txBody>
          <a:bodyPr anchor="b"/>
          <a:lstStyle>
            <a:lvl1pPr>
              <a:defRPr spc="0">
                <a:solidFill>
                  <a:srgbClr val="FFFFFF"/>
                </a:solidFill>
              </a:defRPr>
            </a:lvl1pPr>
          </a:lstStyle>
          <a:p>
            <a:r>
              <a:t>Title Text</a:t>
            </a:r>
          </a:p>
        </p:txBody>
      </p:sp>
      <p:sp>
        <p:nvSpPr>
          <p:cNvPr id="132" name="Shape 132"/>
          <p:cNvSpPr>
            <a:spLocks noGrp="1"/>
          </p:cNvSpPr>
          <p:nvPr>
            <p:ph type="body" sz="quarter" idx="13"/>
          </p:nvPr>
        </p:nvSpPr>
        <p:spPr>
          <a:xfrm>
            <a:off x="1566474" y="2166002"/>
            <a:ext cx="2135299" cy="4739814"/>
          </a:xfrm>
          <a:prstGeom prst="rect">
            <a:avLst/>
          </a:prstGeom>
        </p:spPr>
        <p:txBody>
          <a:bodyPr wrap="none" lIns="7706" tIns="7706" rIns="7706" bIns="7706" numCol="1" spcCol="38100" anchor="ctr">
            <a:spAutoFit/>
          </a:bodyPr>
          <a:lstStyle>
            <a:lvl1pPr algn="ctr" defTabSz="325120">
              <a:lnSpc>
                <a:spcPct val="100000"/>
              </a:lnSpc>
              <a:spcBef>
                <a:spcPts val="0"/>
              </a:spcBef>
              <a:defRPr sz="27200">
                <a:solidFill>
                  <a:srgbClr val="FFFFFF"/>
                </a:solidFill>
                <a:latin typeface="Avenir Next Demi Bold"/>
                <a:ea typeface="Avenir Next Demi Bold"/>
                <a:cs typeface="Avenir Next Demi Bold"/>
                <a:sym typeface="Avenir Next Demi Bold"/>
              </a:defRPr>
            </a:lvl1pPr>
          </a:lstStyle>
          <a:p>
            <a:r>
              <a:t>8</a:t>
            </a:r>
          </a:p>
        </p:txBody>
      </p:sp>
      <p:sp>
        <p:nvSpPr>
          <p:cNvPr id="133" name="Shape 133"/>
          <p:cNvSpPr/>
          <p:nvPr/>
        </p:nvSpPr>
        <p:spPr>
          <a:xfrm>
            <a:off x="1022672" y="3634097"/>
            <a:ext cx="543803" cy="650414"/>
          </a:xfrm>
          <a:prstGeom prst="rect">
            <a:avLst/>
          </a:prstGeom>
          <a:ln w="3175">
            <a:miter lim="400000"/>
          </a:ln>
          <a:extLst>
            <a:ext uri="{C572A759-6A51-4108-AA02-DFA0A04FC94B}">
              <ma14:wrappingTextBoxFlag xmlns="" xmlns:ma14="http://schemas.microsoft.com/office/mac/drawingml/2011/main" val="1"/>
            </a:ext>
          </a:extLst>
        </p:spPr>
        <p:txBody>
          <a:bodyPr wrap="none" lIns="7706" tIns="7706" rIns="7706" bIns="7706" anchor="ctr">
            <a:spAutoFit/>
          </a:bodyPr>
          <a:lstStyle>
            <a:lvl1pPr algn="r" defTabSz="325120">
              <a:spcBef>
                <a:spcPts val="0"/>
              </a:spcBef>
              <a:defRPr sz="4200">
                <a:solidFill>
                  <a:srgbClr val="FFFFFF"/>
                </a:solidFill>
                <a:latin typeface="Avenir Next Ultra Light"/>
                <a:ea typeface="Avenir Next Ultra Light"/>
                <a:cs typeface="Avenir Next Ultra Light"/>
                <a:sym typeface="Avenir Next Ultra Light"/>
              </a:defRPr>
            </a:lvl1pPr>
          </a:lstStyle>
          <a:p>
            <a:r>
              <a:t>№</a:t>
            </a:r>
          </a:p>
        </p:txBody>
      </p:sp>
      <p:sp>
        <p:nvSpPr>
          <p:cNvPr id="134" name="Shape 134"/>
          <p:cNvSpPr>
            <a:spLocks noGrp="1"/>
          </p:cNvSpPr>
          <p:nvPr>
            <p:ph type="body" sz="quarter" idx="1"/>
          </p:nvPr>
        </p:nvSpPr>
        <p:spPr>
          <a:xfrm>
            <a:off x="4393132" y="4517801"/>
            <a:ext cx="7579416" cy="717998"/>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35" name="Shape 13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 name="Shape 13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 name="Shape 13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8" name="Shape 13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9" name="Shape 13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0" name="Shape 14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1" name="Shape 14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2" name="Shape 14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3" name="Shape 14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4" name="Shape 14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Kiosk Gallery Page - 3 Photo">
    <p:spTree>
      <p:nvGrpSpPr>
        <p:cNvPr id="1" name=""/>
        <p:cNvGrpSpPr/>
        <p:nvPr/>
      </p:nvGrpSpPr>
      <p:grpSpPr>
        <a:xfrm>
          <a:off x="0" y="0"/>
          <a:ext cx="0" cy="0"/>
          <a:chOff x="0" y="0"/>
          <a:chExt cx="0" cy="0"/>
        </a:xfrm>
      </p:grpSpPr>
      <p:sp>
        <p:nvSpPr>
          <p:cNvPr id="1522" name="Shape 1522"/>
          <p:cNvSpPr>
            <a:spLocks noGrp="1"/>
          </p:cNvSpPr>
          <p:nvPr>
            <p:ph type="pic" sz="quarter" idx="13"/>
          </p:nvPr>
        </p:nvSpPr>
        <p:spPr>
          <a:xfrm>
            <a:off x="681781" y="5980583"/>
            <a:ext cx="3573692" cy="2750463"/>
          </a:xfrm>
          <a:prstGeom prst="rect">
            <a:avLst/>
          </a:prstGeom>
        </p:spPr>
        <p:txBody>
          <a:bodyPr lIns="91439" tIns="45719" rIns="91439" bIns="45719" numCol="1" spcCol="38100"/>
          <a:lstStyle/>
          <a:p>
            <a:endParaRPr/>
          </a:p>
        </p:txBody>
      </p:sp>
      <p:sp>
        <p:nvSpPr>
          <p:cNvPr id="1523" name="Shape 1523"/>
          <p:cNvSpPr>
            <a:spLocks noGrp="1"/>
          </p:cNvSpPr>
          <p:nvPr>
            <p:ph type="body" sz="half" idx="1"/>
          </p:nvPr>
        </p:nvSpPr>
        <p:spPr>
          <a:xfrm>
            <a:off x="7866121" y="1536425"/>
            <a:ext cx="4457066" cy="7194503"/>
          </a:xfrm>
          <a:prstGeom prst="rect">
            <a:avLst/>
          </a:prstGeom>
        </p:spPr>
        <p:txBody>
          <a:bodyPr numCol="1" spcCol="38100"/>
          <a:lstStyle/>
          <a:p>
            <a:r>
              <a:t>Body Level One</a:t>
            </a:r>
          </a:p>
          <a:p>
            <a:pPr lvl="1"/>
            <a:r>
              <a:t>Body Level Two</a:t>
            </a:r>
          </a:p>
          <a:p>
            <a:pPr lvl="2"/>
            <a:r>
              <a:t>Body Level Three</a:t>
            </a:r>
          </a:p>
          <a:p>
            <a:pPr lvl="3"/>
            <a:r>
              <a:t>Body Level Four</a:t>
            </a:r>
          </a:p>
          <a:p>
            <a:pPr lvl="4"/>
            <a:r>
              <a:t>Body Level Five</a:t>
            </a:r>
          </a:p>
        </p:txBody>
      </p:sp>
      <p:sp>
        <p:nvSpPr>
          <p:cNvPr id="1524" name="Shape 1524"/>
          <p:cNvSpPr>
            <a:spLocks noGrp="1"/>
          </p:cNvSpPr>
          <p:nvPr>
            <p:ph type="pic" sz="half" idx="14"/>
          </p:nvPr>
        </p:nvSpPr>
        <p:spPr>
          <a:xfrm>
            <a:off x="681781" y="1536425"/>
            <a:ext cx="6161486" cy="4224084"/>
          </a:xfrm>
          <a:prstGeom prst="rect">
            <a:avLst/>
          </a:prstGeom>
        </p:spPr>
        <p:txBody>
          <a:bodyPr lIns="91439" tIns="45719" rIns="91439" bIns="45719" numCol="1" spcCol="38100"/>
          <a:lstStyle/>
          <a:p>
            <a:endParaRPr/>
          </a:p>
        </p:txBody>
      </p:sp>
      <p:sp>
        <p:nvSpPr>
          <p:cNvPr id="1525" name="Shape 1525"/>
          <p:cNvSpPr>
            <a:spLocks noGrp="1"/>
          </p:cNvSpPr>
          <p:nvPr>
            <p:ph type="pic" sz="quarter" idx="15"/>
          </p:nvPr>
        </p:nvSpPr>
        <p:spPr>
          <a:xfrm>
            <a:off x="4469866" y="5980583"/>
            <a:ext cx="2360559" cy="2750463"/>
          </a:xfrm>
          <a:prstGeom prst="rect">
            <a:avLst/>
          </a:prstGeom>
        </p:spPr>
        <p:txBody>
          <a:bodyPr lIns="91439" tIns="45719" rIns="91439" bIns="45719" numCol="1" spcCol="38100"/>
          <a:lstStyle/>
          <a:p>
            <a:endParaRPr/>
          </a:p>
        </p:txBody>
      </p:sp>
      <p:sp>
        <p:nvSpPr>
          <p:cNvPr id="1526" name="Shape 1526"/>
          <p:cNvSpPr>
            <a:spLocks noGrp="1"/>
          </p:cNvSpPr>
          <p:nvPr>
            <p:ph type="body" sz="quarter" idx="16"/>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27" name="Shape 15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Kiosk Gallery - Caption Photo">
    <p:spTree>
      <p:nvGrpSpPr>
        <p:cNvPr id="1" name=""/>
        <p:cNvGrpSpPr/>
        <p:nvPr/>
      </p:nvGrpSpPr>
      <p:grpSpPr>
        <a:xfrm>
          <a:off x="0" y="0"/>
          <a:ext cx="0" cy="0"/>
          <a:chOff x="0" y="0"/>
          <a:chExt cx="0" cy="0"/>
        </a:xfrm>
      </p:grpSpPr>
      <p:sp>
        <p:nvSpPr>
          <p:cNvPr id="1543" name="Shape 1543"/>
          <p:cNvSpPr>
            <a:spLocks noGrp="1"/>
          </p:cNvSpPr>
          <p:nvPr>
            <p:ph type="pic" idx="13"/>
          </p:nvPr>
        </p:nvSpPr>
        <p:spPr>
          <a:xfrm>
            <a:off x="681781" y="1536425"/>
            <a:ext cx="8206846" cy="7194551"/>
          </a:xfrm>
          <a:prstGeom prst="rect">
            <a:avLst/>
          </a:prstGeom>
        </p:spPr>
        <p:txBody>
          <a:bodyPr lIns="91439" tIns="45719" rIns="91439" bIns="45719" numCol="1" spcCol="38100"/>
          <a:lstStyle/>
          <a:p>
            <a:endParaRPr/>
          </a:p>
        </p:txBody>
      </p:sp>
      <p:sp>
        <p:nvSpPr>
          <p:cNvPr id="1544" name="Shape 154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45" name="Shape 1545"/>
          <p:cNvSpPr/>
          <p:nvPr/>
        </p:nvSpPr>
        <p:spPr>
          <a:xfrm>
            <a:off x="681781" y="1355276"/>
            <a:ext cx="1270001" cy="6752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1546" name="Shape 1546"/>
          <p:cNvSpPr>
            <a:spLocks noGrp="1"/>
          </p:cNvSpPr>
          <p:nvPr>
            <p:ph type="sldNum" sz="quarter" idx="2"/>
          </p:nvPr>
        </p:nvSpPr>
        <p:spPr>
          <a:prstGeom prst="rect">
            <a:avLst/>
          </a:prstGeom>
        </p:spPr>
        <p:txBody>
          <a:bodyPr/>
          <a:lstStyle/>
          <a:p>
            <a:fld id="{86CB4B4D-7CA3-9044-876B-883B54F8677D}" type="slidenum">
              <a:t>‹#›</a:t>
            </a:fld>
            <a:endParaRPr/>
          </a:p>
        </p:txBody>
      </p:sp>
      <p:sp>
        <p:nvSpPr>
          <p:cNvPr id="1547" name="Shape 1547"/>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48" name="Shape 1548"/>
          <p:cNvSpPr/>
          <p:nvPr/>
        </p:nvSpPr>
        <p:spPr>
          <a:xfrm>
            <a:off x="9229517" y="1530037"/>
            <a:ext cx="3093502" cy="4118188"/>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spAutoFit/>
          </a:bodyPr>
          <a:lstStyle/>
          <a:p>
            <a:pPr>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a:solidFill>
                  <a:srgbClr val="53585F"/>
                </a:solidFill>
              </a:defRPr>
            </a:pPr>
            <a:r>
              <a:t>Praesent commodo cursus magna, vel scelerisque nisl consectetur et. Donec sed odio dui. Cras mattis consectetur purus sit amet fermentum. Etiam porta sem malesuada magna mollis euismod.</a:t>
            </a:r>
          </a:p>
          <a:p>
            <a:pPr>
              <a:spcBef>
                <a:spcPts val="0"/>
              </a:spcBef>
              <a:defRPr sz="1200">
                <a:solidFill>
                  <a:srgbClr val="53585F"/>
                </a:solidFill>
              </a:defRPr>
            </a:pPr>
            <a:endParaRP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549" name="Shape 1549"/>
          <p:cNvSpPr/>
          <p:nvPr/>
        </p:nvSpPr>
        <p:spPr>
          <a:xfrm>
            <a:off x="9229517" y="1352907"/>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50" name="Shape 155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1" name="Shape 155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2" name="Shape 155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3" name="Shape 155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4" name="Shape 155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5" name="Shape 155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6" name="Shape 155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7" name="Shape 155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8" name="Shape 155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Kiosk Gallery - Caption 3 Photo">
    <p:spTree>
      <p:nvGrpSpPr>
        <p:cNvPr id="1" name=""/>
        <p:cNvGrpSpPr/>
        <p:nvPr/>
      </p:nvGrpSpPr>
      <p:grpSpPr>
        <a:xfrm>
          <a:off x="0" y="0"/>
          <a:ext cx="0" cy="0"/>
          <a:chOff x="0" y="0"/>
          <a:chExt cx="0" cy="0"/>
        </a:xfrm>
      </p:grpSpPr>
      <p:sp>
        <p:nvSpPr>
          <p:cNvPr id="1565" name="Shape 1565"/>
          <p:cNvSpPr>
            <a:spLocks noGrp="1"/>
          </p:cNvSpPr>
          <p:nvPr>
            <p:ph type="pic" sz="quarter" idx="13"/>
          </p:nvPr>
        </p:nvSpPr>
        <p:spPr>
          <a:xfrm>
            <a:off x="681781" y="1536425"/>
            <a:ext cx="3989793" cy="2749387"/>
          </a:xfrm>
          <a:prstGeom prst="rect">
            <a:avLst/>
          </a:prstGeom>
        </p:spPr>
        <p:txBody>
          <a:bodyPr lIns="91439" tIns="45719" rIns="91439" bIns="45719" numCol="1" spcCol="38100"/>
          <a:lstStyle/>
          <a:p>
            <a:endParaRPr/>
          </a:p>
        </p:txBody>
      </p:sp>
      <p:sp>
        <p:nvSpPr>
          <p:cNvPr id="1566" name="Shape 156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67" name="Shape 1567"/>
          <p:cNvSpPr/>
          <p:nvPr/>
        </p:nvSpPr>
        <p:spPr>
          <a:xfrm>
            <a:off x="681781" y="1355276"/>
            <a:ext cx="1270001" cy="6752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1568" name="Shape 1568"/>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69" name="Shape 1569"/>
          <p:cNvSpPr/>
          <p:nvPr/>
        </p:nvSpPr>
        <p:spPr>
          <a:xfrm>
            <a:off x="9229517" y="1530037"/>
            <a:ext cx="3093502" cy="4727788"/>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spAutoFit/>
          </a:bodyPr>
          <a:lstStyle/>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Left)</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Right)</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570" name="Shape 1570"/>
          <p:cNvSpPr/>
          <p:nvPr/>
        </p:nvSpPr>
        <p:spPr>
          <a:xfrm>
            <a:off x="9229517" y="1352907"/>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71" name="Shape 1571"/>
          <p:cNvSpPr>
            <a:spLocks noGrp="1"/>
          </p:cNvSpPr>
          <p:nvPr>
            <p:ph type="pic" sz="half" idx="15"/>
          </p:nvPr>
        </p:nvSpPr>
        <p:spPr>
          <a:xfrm>
            <a:off x="681781" y="4513072"/>
            <a:ext cx="8206846" cy="4217952"/>
          </a:xfrm>
          <a:prstGeom prst="rect">
            <a:avLst/>
          </a:prstGeom>
        </p:spPr>
        <p:txBody>
          <a:bodyPr lIns="91439" tIns="45719" rIns="91439" bIns="45719" numCol="1" spcCol="38100"/>
          <a:lstStyle/>
          <a:p>
            <a:endParaRPr/>
          </a:p>
        </p:txBody>
      </p:sp>
      <p:sp>
        <p:nvSpPr>
          <p:cNvPr id="1572" name="Shape 1572"/>
          <p:cNvSpPr>
            <a:spLocks noGrp="1"/>
          </p:cNvSpPr>
          <p:nvPr>
            <p:ph type="pic" sz="quarter" idx="16"/>
          </p:nvPr>
        </p:nvSpPr>
        <p:spPr>
          <a:xfrm>
            <a:off x="4898834" y="1536425"/>
            <a:ext cx="3989793" cy="2749387"/>
          </a:xfrm>
          <a:prstGeom prst="rect">
            <a:avLst/>
          </a:prstGeom>
        </p:spPr>
        <p:txBody>
          <a:bodyPr lIns="91439" tIns="45719" rIns="91439" bIns="45719" numCol="1" spcCol="38100"/>
          <a:lstStyle/>
          <a:p>
            <a:endParaRPr/>
          </a:p>
        </p:txBody>
      </p:sp>
      <p:sp>
        <p:nvSpPr>
          <p:cNvPr id="1573" name="Shape 157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4" name="Shape 157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5" name="Shape 157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6" name="Shape 157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7" name="Shape 157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8" name="Shape 157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9" name="Shape 157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0" name="Shape 158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1" name="Shape 158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2" name="Shape 158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Kiosk Gallery - Caption 4 Photo">
    <p:spTree>
      <p:nvGrpSpPr>
        <p:cNvPr id="1" name=""/>
        <p:cNvGrpSpPr/>
        <p:nvPr/>
      </p:nvGrpSpPr>
      <p:grpSpPr>
        <a:xfrm>
          <a:off x="0" y="0"/>
          <a:ext cx="0" cy="0"/>
          <a:chOff x="0" y="0"/>
          <a:chExt cx="0" cy="0"/>
        </a:xfrm>
      </p:grpSpPr>
      <p:sp>
        <p:nvSpPr>
          <p:cNvPr id="1589" name="Shape 1589"/>
          <p:cNvSpPr>
            <a:spLocks noGrp="1"/>
          </p:cNvSpPr>
          <p:nvPr>
            <p:ph type="pic" sz="quarter" idx="13"/>
          </p:nvPr>
        </p:nvSpPr>
        <p:spPr>
          <a:xfrm>
            <a:off x="4116173" y="5247330"/>
            <a:ext cx="3989793" cy="3483646"/>
          </a:xfrm>
          <a:prstGeom prst="rect">
            <a:avLst/>
          </a:prstGeom>
        </p:spPr>
        <p:txBody>
          <a:bodyPr lIns="91439" tIns="45719" rIns="91439" bIns="45719" numCol="1" spcCol="38100"/>
          <a:lstStyle/>
          <a:p>
            <a:endParaRPr/>
          </a:p>
        </p:txBody>
      </p:sp>
      <p:sp>
        <p:nvSpPr>
          <p:cNvPr id="1590" name="Shape 1590"/>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91" name="Shape 1591"/>
          <p:cNvSpPr>
            <a:spLocks noGrp="1"/>
          </p:cNvSpPr>
          <p:nvPr>
            <p:ph type="body" sz="quarter" idx="15"/>
          </p:nvPr>
        </p:nvSpPr>
        <p:spPr>
          <a:xfrm>
            <a:off x="681781" y="1530037"/>
            <a:ext cx="3093502" cy="49309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Left)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Right)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 Right)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 Left)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p:txBody>
      </p:sp>
      <p:sp>
        <p:nvSpPr>
          <p:cNvPr id="1592" name="Shape 1592"/>
          <p:cNvSpPr>
            <a:spLocks noGrp="1"/>
          </p:cNvSpPr>
          <p:nvPr>
            <p:ph type="pic" sz="quarter" idx="16"/>
          </p:nvPr>
        </p:nvSpPr>
        <p:spPr>
          <a:xfrm>
            <a:off x="4116173" y="1536425"/>
            <a:ext cx="3989793" cy="3483646"/>
          </a:xfrm>
          <a:prstGeom prst="rect">
            <a:avLst/>
          </a:prstGeom>
        </p:spPr>
        <p:txBody>
          <a:bodyPr lIns="91439" tIns="45719" rIns="91439" bIns="45719" numCol="1" spcCol="38100"/>
          <a:lstStyle/>
          <a:p>
            <a:endParaRPr/>
          </a:p>
        </p:txBody>
      </p:sp>
      <p:sp>
        <p:nvSpPr>
          <p:cNvPr id="1593" name="Shape 1593"/>
          <p:cNvSpPr>
            <a:spLocks noGrp="1"/>
          </p:cNvSpPr>
          <p:nvPr>
            <p:ph type="pic" sz="quarter" idx="17"/>
          </p:nvPr>
        </p:nvSpPr>
        <p:spPr>
          <a:xfrm>
            <a:off x="8333226" y="5240942"/>
            <a:ext cx="3989793" cy="3483646"/>
          </a:xfrm>
          <a:prstGeom prst="rect">
            <a:avLst/>
          </a:prstGeom>
        </p:spPr>
        <p:txBody>
          <a:bodyPr lIns="91439" tIns="45719" rIns="91439" bIns="45719" numCol="1" spcCol="38100"/>
          <a:lstStyle/>
          <a:p>
            <a:endParaRPr/>
          </a:p>
        </p:txBody>
      </p:sp>
      <p:sp>
        <p:nvSpPr>
          <p:cNvPr id="1594" name="Shape 1594"/>
          <p:cNvSpPr>
            <a:spLocks noGrp="1"/>
          </p:cNvSpPr>
          <p:nvPr>
            <p:ph type="pic" sz="quarter" idx="18"/>
          </p:nvPr>
        </p:nvSpPr>
        <p:spPr>
          <a:xfrm>
            <a:off x="8333226" y="1530037"/>
            <a:ext cx="3989793" cy="3483646"/>
          </a:xfrm>
          <a:prstGeom prst="rect">
            <a:avLst/>
          </a:prstGeom>
        </p:spPr>
        <p:txBody>
          <a:bodyPr lIns="91439" tIns="45719" rIns="91439" bIns="45719" numCol="1" spcCol="38100"/>
          <a:lstStyle/>
          <a:p>
            <a:endParaRPr/>
          </a:p>
        </p:txBody>
      </p:sp>
      <p:sp>
        <p:nvSpPr>
          <p:cNvPr id="1595" name="Shape 15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peakers">
    <p:spTree>
      <p:nvGrpSpPr>
        <p:cNvPr id="1" name=""/>
        <p:cNvGrpSpPr/>
        <p:nvPr/>
      </p:nvGrpSpPr>
      <p:grpSpPr>
        <a:xfrm>
          <a:off x="0" y="0"/>
          <a:ext cx="0" cy="0"/>
          <a:chOff x="0" y="0"/>
          <a:chExt cx="0" cy="0"/>
        </a:xfrm>
      </p:grpSpPr>
      <p:sp>
        <p:nvSpPr>
          <p:cNvPr id="151" name="Shape 151"/>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2" name="Shape 15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3" name="Shape 15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4" name="Shape 15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55" name="Shape 155"/>
          <p:cNvSpPr>
            <a:spLocks noGrp="1"/>
          </p:cNvSpPr>
          <p:nvPr>
            <p:ph type="pic" sz="quarter" idx="13"/>
          </p:nvPr>
        </p:nvSpPr>
        <p:spPr>
          <a:xfrm>
            <a:off x="5048227" y="3312489"/>
            <a:ext cx="2924566" cy="2924567"/>
          </a:xfrm>
          <a:prstGeom prst="rect">
            <a:avLst/>
          </a:prstGeom>
          <a:ln w="38100">
            <a:solidFill>
              <a:srgbClr val="00829D"/>
            </a:solidFill>
          </a:ln>
        </p:spPr>
        <p:txBody>
          <a:bodyPr lIns="91439" tIns="45719" rIns="91439" bIns="45719" numCol="1" spcCol="38100"/>
          <a:lstStyle/>
          <a:p>
            <a:endParaRPr/>
          </a:p>
        </p:txBody>
      </p:sp>
      <p:sp>
        <p:nvSpPr>
          <p:cNvPr id="156" name="Shape 156"/>
          <p:cNvSpPr>
            <a:spLocks noGrp="1"/>
          </p:cNvSpPr>
          <p:nvPr>
            <p:ph type="body" sz="quarter" idx="14"/>
          </p:nvPr>
        </p:nvSpPr>
        <p:spPr>
          <a:xfrm>
            <a:off x="5142899"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t>Jane Doe</a:t>
            </a:r>
          </a:p>
          <a:p>
            <a:pPr algn="ctr">
              <a:lnSpc>
                <a:spcPct val="100000"/>
              </a:lnSpc>
              <a:spcBef>
                <a:spcPts val="0"/>
              </a:spcBef>
              <a:defRPr sz="1400" b="1" cap="all" spc="98">
                <a:solidFill>
                  <a:srgbClr val="0C5C74"/>
                </a:solidFill>
              </a:defRPr>
            </a:pPr>
            <a:r>
              <a:t>Senior Director</a:t>
            </a:r>
          </a:p>
          <a:p>
            <a:pPr algn="ctr">
              <a:lnSpc>
                <a:spcPct val="100000"/>
              </a:lnSpc>
              <a:spcBef>
                <a:spcPts val="0"/>
              </a:spcBef>
              <a:defRPr sz="1200" b="1" cap="all" spc="84">
                <a:solidFill>
                  <a:srgbClr val="FFFFFF">
                    <a:alpha val="50000"/>
                  </a:srgbClr>
                </a:solidFill>
              </a:defRPr>
            </a:pPr>
            <a:r>
              <a:t>Human Resources</a:t>
            </a:r>
          </a:p>
        </p:txBody>
      </p:sp>
      <p:sp>
        <p:nvSpPr>
          <p:cNvPr id="157" name="Shape 157"/>
          <p:cNvSpPr>
            <a:spLocks noGrp="1"/>
          </p:cNvSpPr>
          <p:nvPr>
            <p:ph type="pic" sz="quarter" idx="15"/>
          </p:nvPr>
        </p:nvSpPr>
        <p:spPr>
          <a:xfrm>
            <a:off x="8664364" y="3312489"/>
            <a:ext cx="2924567" cy="2924567"/>
          </a:xfrm>
          <a:prstGeom prst="rect">
            <a:avLst/>
          </a:prstGeom>
          <a:ln w="38100">
            <a:solidFill>
              <a:srgbClr val="00829D"/>
            </a:solidFill>
          </a:ln>
        </p:spPr>
        <p:txBody>
          <a:bodyPr lIns="91439" tIns="45719" rIns="91439" bIns="45719" numCol="1" spcCol="38100"/>
          <a:lstStyle/>
          <a:p>
            <a:endParaRPr/>
          </a:p>
        </p:txBody>
      </p:sp>
      <p:sp>
        <p:nvSpPr>
          <p:cNvPr id="158" name="Shape 158"/>
          <p:cNvSpPr>
            <a:spLocks noGrp="1"/>
          </p:cNvSpPr>
          <p:nvPr>
            <p:ph type="body" sz="quarter" idx="16"/>
          </p:nvPr>
        </p:nvSpPr>
        <p:spPr>
          <a:xfrm>
            <a:off x="8759036"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t>Jane Doe</a:t>
            </a:r>
          </a:p>
          <a:p>
            <a:pPr algn="ctr">
              <a:lnSpc>
                <a:spcPct val="100000"/>
              </a:lnSpc>
              <a:spcBef>
                <a:spcPts val="0"/>
              </a:spcBef>
              <a:defRPr sz="1400" b="1" cap="all" spc="98">
                <a:solidFill>
                  <a:srgbClr val="0C5C74"/>
                </a:solidFill>
              </a:defRPr>
            </a:pPr>
            <a:r>
              <a:t>Senior Director</a:t>
            </a:r>
          </a:p>
          <a:p>
            <a:pPr algn="ctr">
              <a:lnSpc>
                <a:spcPct val="100000"/>
              </a:lnSpc>
              <a:spcBef>
                <a:spcPts val="0"/>
              </a:spcBef>
              <a:defRPr sz="1200" b="1" cap="all" spc="84">
                <a:solidFill>
                  <a:srgbClr val="FFFFFF">
                    <a:alpha val="50000"/>
                  </a:srgbClr>
                </a:solidFill>
              </a:defRPr>
            </a:pPr>
            <a:r>
              <a:t>Human Resources</a:t>
            </a:r>
          </a:p>
        </p:txBody>
      </p:sp>
      <p:sp>
        <p:nvSpPr>
          <p:cNvPr id="159" name="Shape 159"/>
          <p:cNvSpPr>
            <a:spLocks noGrp="1"/>
          </p:cNvSpPr>
          <p:nvPr>
            <p:ph type="pic" sz="quarter" idx="17"/>
          </p:nvPr>
        </p:nvSpPr>
        <p:spPr>
          <a:xfrm>
            <a:off x="1382995" y="3312489"/>
            <a:ext cx="2924566" cy="2924567"/>
          </a:xfrm>
          <a:prstGeom prst="rect">
            <a:avLst/>
          </a:prstGeom>
          <a:ln w="38100">
            <a:solidFill>
              <a:srgbClr val="00829D"/>
            </a:solidFill>
          </a:ln>
        </p:spPr>
        <p:txBody>
          <a:bodyPr lIns="91439" tIns="45719" rIns="91439" bIns="45719" numCol="1" spcCol="38100"/>
          <a:lstStyle/>
          <a:p>
            <a:endParaRPr dirty="0"/>
          </a:p>
        </p:txBody>
      </p:sp>
      <p:sp>
        <p:nvSpPr>
          <p:cNvPr id="160" name="Shape 160"/>
          <p:cNvSpPr>
            <a:spLocks noGrp="1"/>
          </p:cNvSpPr>
          <p:nvPr>
            <p:ph type="body" sz="quarter" idx="18"/>
          </p:nvPr>
        </p:nvSpPr>
        <p:spPr>
          <a:xfrm>
            <a:off x="1477667"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rPr dirty="0"/>
              <a:t>Jane Doe</a:t>
            </a:r>
          </a:p>
          <a:p>
            <a:pPr algn="ctr">
              <a:lnSpc>
                <a:spcPct val="100000"/>
              </a:lnSpc>
              <a:spcBef>
                <a:spcPts val="0"/>
              </a:spcBef>
              <a:defRPr sz="1400" b="1" cap="all" spc="98">
                <a:solidFill>
                  <a:srgbClr val="0C5C74"/>
                </a:solidFill>
              </a:defRPr>
            </a:pPr>
            <a:r>
              <a:rPr dirty="0"/>
              <a:t>Senior Director</a:t>
            </a:r>
          </a:p>
          <a:p>
            <a:pPr algn="ctr">
              <a:lnSpc>
                <a:spcPct val="100000"/>
              </a:lnSpc>
              <a:spcBef>
                <a:spcPts val="0"/>
              </a:spcBef>
              <a:defRPr sz="1200" b="1" cap="all" spc="84">
                <a:solidFill>
                  <a:srgbClr val="FFFFFF">
                    <a:alpha val="50000"/>
                  </a:srgbClr>
                </a:solidFill>
              </a:defRPr>
            </a:pPr>
            <a:r>
              <a:rPr dirty="0"/>
              <a:t>Human Resources</a:t>
            </a:r>
          </a:p>
        </p:txBody>
      </p:sp>
      <p:sp>
        <p:nvSpPr>
          <p:cNvPr id="161" name="Shape 16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2" name="Shape 16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3" name="Shape 16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4" name="Shape 16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5" name="Shape 16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6" name="Shape 16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7" name="Shape 16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8" name="Shape 16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9" name="Shape 16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70" name="Shape 17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77" name="Shape 17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78" name="Shape 17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79" name="Shape 179"/>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80" name="Shape 180"/>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81" name="Shape 181"/>
          <p:cNvSpPr>
            <a:spLocks noGrp="1"/>
          </p:cNvSpPr>
          <p:nvPr>
            <p:ph type="body" sz="quarter" idx="13"/>
          </p:nvPr>
        </p:nvSpPr>
        <p:spPr>
          <a:xfrm>
            <a:off x="681781" y="2903459"/>
            <a:ext cx="2654301"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8:00 - 8:30</a:t>
            </a:r>
          </a:p>
        </p:txBody>
      </p:sp>
      <p:sp>
        <p:nvSpPr>
          <p:cNvPr id="182" name="Shape 182"/>
          <p:cNvSpPr>
            <a:spLocks noGrp="1"/>
          </p:cNvSpPr>
          <p:nvPr>
            <p:ph type="body" sz="quarter" idx="14"/>
          </p:nvPr>
        </p:nvSpPr>
        <p:spPr>
          <a:xfrm>
            <a:off x="3506527" y="2903459"/>
            <a:ext cx="2654300"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8:30 - 9:00</a:t>
            </a:r>
          </a:p>
        </p:txBody>
      </p:sp>
      <p:sp>
        <p:nvSpPr>
          <p:cNvPr id="183" name="Shape 183"/>
          <p:cNvSpPr>
            <a:spLocks noGrp="1"/>
          </p:cNvSpPr>
          <p:nvPr>
            <p:ph type="body" sz="quarter" idx="15"/>
          </p:nvPr>
        </p:nvSpPr>
        <p:spPr>
          <a:xfrm>
            <a:off x="6331954" y="2903459"/>
            <a:ext cx="2654300"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9:00 - 1:00</a:t>
            </a:r>
          </a:p>
        </p:txBody>
      </p:sp>
      <p:sp>
        <p:nvSpPr>
          <p:cNvPr id="184" name="Shape 184"/>
          <p:cNvSpPr>
            <a:spLocks noGrp="1"/>
          </p:cNvSpPr>
          <p:nvPr>
            <p:ph type="body" sz="quarter" idx="16"/>
          </p:nvPr>
        </p:nvSpPr>
        <p:spPr>
          <a:xfrm>
            <a:off x="681781"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85" name="Shape 185"/>
          <p:cNvSpPr>
            <a:spLocks noGrp="1"/>
          </p:cNvSpPr>
          <p:nvPr>
            <p:ph type="body" sz="quarter" idx="17"/>
          </p:nvPr>
        </p:nvSpPr>
        <p:spPr>
          <a:xfrm>
            <a:off x="9153597" y="2903459"/>
            <a:ext cx="2654301"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1:00 - 4:30</a:t>
            </a:r>
          </a:p>
        </p:txBody>
      </p:sp>
      <p:sp>
        <p:nvSpPr>
          <p:cNvPr id="186" name="Shape 186"/>
          <p:cNvSpPr>
            <a:spLocks noGrp="1"/>
          </p:cNvSpPr>
          <p:nvPr>
            <p:ph type="body" sz="quarter" idx="18"/>
          </p:nvPr>
        </p:nvSpPr>
        <p:spPr>
          <a:xfrm>
            <a:off x="681781"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87" name="Shape 187"/>
          <p:cNvSpPr>
            <a:spLocks noGrp="1"/>
          </p:cNvSpPr>
          <p:nvPr>
            <p:ph type="body" sz="quarter" idx="19"/>
          </p:nvPr>
        </p:nvSpPr>
        <p:spPr>
          <a:xfrm>
            <a:off x="3506527"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88" name="Shape 188"/>
          <p:cNvSpPr>
            <a:spLocks noGrp="1"/>
          </p:cNvSpPr>
          <p:nvPr>
            <p:ph type="body" sz="quarter" idx="20"/>
          </p:nvPr>
        </p:nvSpPr>
        <p:spPr>
          <a:xfrm>
            <a:off x="3506527"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89" name="Shape 189"/>
          <p:cNvSpPr>
            <a:spLocks noGrp="1"/>
          </p:cNvSpPr>
          <p:nvPr>
            <p:ph type="body" sz="quarter" idx="21"/>
          </p:nvPr>
        </p:nvSpPr>
        <p:spPr>
          <a:xfrm>
            <a:off x="6331954" y="3781554"/>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90" name="Shape 190"/>
          <p:cNvSpPr>
            <a:spLocks noGrp="1"/>
          </p:cNvSpPr>
          <p:nvPr>
            <p:ph type="body" sz="quarter" idx="22"/>
          </p:nvPr>
        </p:nvSpPr>
        <p:spPr>
          <a:xfrm>
            <a:off x="6331954" y="4994776"/>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91" name="Shape 191"/>
          <p:cNvSpPr>
            <a:spLocks noGrp="1"/>
          </p:cNvSpPr>
          <p:nvPr>
            <p:ph type="body" sz="quarter" idx="23"/>
          </p:nvPr>
        </p:nvSpPr>
        <p:spPr>
          <a:xfrm>
            <a:off x="9153597"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92" name="Shape 192"/>
          <p:cNvSpPr>
            <a:spLocks noGrp="1"/>
          </p:cNvSpPr>
          <p:nvPr>
            <p:ph type="body" sz="quarter" idx="24"/>
          </p:nvPr>
        </p:nvSpPr>
        <p:spPr>
          <a:xfrm>
            <a:off x="9153597"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93" name="Shape 19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4" name="Shape 19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5" name="Shape 19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6" name="Shape 19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7" name="Shape 19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8" name="Shape 19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9" name="Shape 19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0" name="Shape 20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1" name="Shape 20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2" name="Shape 20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9" name="Shape 20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10" name="Shape 21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11" name="Shape 211"/>
          <p:cNvSpPr>
            <a:spLocks noGrp="1"/>
          </p:cNvSpPr>
          <p:nvPr>
            <p:ph type="title"/>
          </p:nvPr>
        </p:nvSpPr>
        <p:spPr>
          <a:xfrm>
            <a:off x="681781" y="1536425"/>
            <a:ext cx="9936784" cy="1026144"/>
          </a:xfrm>
          <a:prstGeom prst="rect">
            <a:avLst/>
          </a:prstGeom>
        </p:spPr>
        <p:txBody>
          <a:bodyPr lIns="25400" tIns="25400" rIns="25400" bIns="25400"/>
          <a:lstStyle>
            <a:lvl1pPr>
              <a:defRPr spc="0">
                <a:solidFill>
                  <a:srgbClr val="FFFFFF"/>
                </a:solidFill>
              </a:defRPr>
            </a:lvl1pPr>
          </a:lstStyle>
          <a:p>
            <a:r>
              <a:rPr dirty="0"/>
              <a:t>Title Text</a:t>
            </a:r>
          </a:p>
        </p:txBody>
      </p:sp>
      <p:sp>
        <p:nvSpPr>
          <p:cNvPr id="212" name="Shape 212"/>
          <p:cNvSpPr>
            <a:spLocks noGrp="1"/>
          </p:cNvSpPr>
          <p:nvPr>
            <p:ph type="body" sz="half" idx="1"/>
          </p:nvPr>
        </p:nvSpPr>
        <p:spPr>
          <a:xfrm>
            <a:off x="681781" y="2789829"/>
            <a:ext cx="9936784" cy="4918426"/>
          </a:xfrm>
          <a:prstGeom prst="rect">
            <a:avLst/>
          </a:prstGeom>
        </p:spPr>
        <p:txBody>
          <a:bodyPr numCol="1" spcCol="38100">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13" name="Shape 21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14" name="Shape 21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5" name="Shape 21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6" name="Shape 21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7" name="Shape 21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8" name="Shape 21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9" name="Shape 21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0" name="Shape 22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1" name="Shape 22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2" name="Shape 22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3" name="Shape 2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30" name="Shape 230"/>
          <p:cNvSpPr/>
          <p:nvPr/>
        </p:nvSpPr>
        <p:spPr>
          <a:xfrm>
            <a:off x="-2739" y="681781"/>
            <a:ext cx="8026412"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31" name="Shape 231"/>
          <p:cNvSpPr>
            <a:spLocks noGrp="1"/>
          </p:cNvSpPr>
          <p:nvPr>
            <p:ph type="pic" sz="half" idx="13"/>
          </p:nvPr>
        </p:nvSpPr>
        <p:spPr>
          <a:xfrm>
            <a:off x="8023672" y="681781"/>
            <a:ext cx="4981128" cy="7708256"/>
          </a:xfrm>
          <a:prstGeom prst="rect">
            <a:avLst/>
          </a:prstGeom>
        </p:spPr>
        <p:txBody>
          <a:bodyPr lIns="91439" tIns="45719" rIns="91439" bIns="45719" numCol="1" spcCol="38100"/>
          <a:lstStyle/>
          <a:p>
            <a:endParaRPr/>
          </a:p>
        </p:txBody>
      </p:sp>
      <p:sp>
        <p:nvSpPr>
          <p:cNvPr id="232" name="Shape 23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33" name="Shape 23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34" name="Shape 234"/>
          <p:cNvSpPr>
            <a:spLocks noGrp="1"/>
          </p:cNvSpPr>
          <p:nvPr>
            <p:ph type="title"/>
          </p:nvPr>
        </p:nvSpPr>
        <p:spPr>
          <a:xfrm>
            <a:off x="681781" y="1536425"/>
            <a:ext cx="6319220" cy="1026144"/>
          </a:xfrm>
          <a:prstGeom prst="rect">
            <a:avLst/>
          </a:prstGeom>
        </p:spPr>
        <p:txBody>
          <a:bodyPr/>
          <a:lstStyle>
            <a:lvl1pPr>
              <a:defRPr spc="0">
                <a:solidFill>
                  <a:srgbClr val="FFFFFF"/>
                </a:solidFill>
              </a:defRPr>
            </a:lvl1pPr>
          </a:lstStyle>
          <a:p>
            <a:r>
              <a:rPr dirty="0"/>
              <a:t>Title Text</a:t>
            </a:r>
          </a:p>
        </p:txBody>
      </p:sp>
      <p:sp>
        <p:nvSpPr>
          <p:cNvPr id="235" name="Shape 235"/>
          <p:cNvSpPr>
            <a:spLocks noGrp="1"/>
          </p:cNvSpPr>
          <p:nvPr>
            <p:ph type="body" sz="half" idx="1"/>
          </p:nvPr>
        </p:nvSpPr>
        <p:spPr>
          <a:xfrm>
            <a:off x="681781" y="2789829"/>
            <a:ext cx="6319220" cy="4918426"/>
          </a:xfrm>
          <a:prstGeom prst="rect">
            <a:avLst/>
          </a:prstGeom>
        </p:spPr>
        <p:txBody>
          <a:bodyPr numCol="1" spcCol="38100">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36" name="Shape 23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7" name="Shape 23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8" name="Shape 23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9" name="Shape 23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0" name="Shape 24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1" name="Shape 24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2" name="Shape 24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3" name="Shape 24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4" name="Shape 24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5" name="Shape 2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image" Target="../media/image1.jpe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image" Target="../media/image2.jpg"/><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81781" y="1536425"/>
            <a:ext cx="9936784" cy="1026144"/>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normAutofit/>
          </a:bodyPr>
          <a:lstStyle/>
          <a:p>
            <a:r>
              <a:t>Title Text</a:t>
            </a:r>
          </a:p>
        </p:txBody>
      </p:sp>
      <p:sp>
        <p:nvSpPr>
          <p:cNvPr id="3" name="Shape 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4" name="Shape 4"/>
          <p:cNvSpPr/>
          <p:nvPr/>
        </p:nvSpPr>
        <p:spPr>
          <a:xfrm>
            <a:off x="681780" y="1355276"/>
            <a:ext cx="2697523" cy="7387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5" name="Shape 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 name="Shape 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 name="Shape 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 name="Shape 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 name="Shape 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 name="Shape 1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 name="Shape 1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 name="Shape 1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 name="Shape 1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 name="Shape 15"/>
          <p:cNvSpPr>
            <a:spLocks noGrp="1"/>
          </p:cNvSpPr>
          <p:nvPr>
            <p:ph type="sldNum" sz="quarter" idx="2"/>
          </p:nvPr>
        </p:nvSpPr>
        <p:spPr>
          <a:xfrm>
            <a:off x="12235901" y="9192752"/>
            <a:ext cx="484824" cy="333588"/>
          </a:xfrm>
          <a:prstGeom prst="rect">
            <a:avLst/>
          </a:prstGeom>
          <a:ln w="3175">
            <a:miter lim="400000"/>
          </a:ln>
        </p:spPr>
        <p:txBody>
          <a:bodyPr lIns="27093" tIns="27093" rIns="27093" bIns="27093" anchor="b">
            <a:spAutoFit/>
          </a:bodyPr>
          <a:lstStyle>
            <a:lvl1pPr algn="r">
              <a:spcBef>
                <a:spcPts val="0"/>
              </a:spcBef>
              <a:defRPr sz="1600">
                <a:solidFill>
                  <a:srgbClr val="53585F"/>
                </a:solidFill>
              </a:defRPr>
            </a:lvl1pPr>
          </a:lstStyle>
          <a:p>
            <a:fld id="{86CB4B4D-7CA3-9044-876B-883B54F8677D}" type="slidenum">
              <a:t>‹#›</a:t>
            </a:fld>
            <a:endParaRPr/>
          </a:p>
        </p:txBody>
      </p:sp>
      <p:pic>
        <p:nvPicPr>
          <p:cNvPr id="16" name="Picture 15"/>
          <p:cNvPicPr>
            <a:picLocks noChangeAspect="1"/>
          </p:cNvPicPr>
          <p:nvPr userDrawn="1"/>
        </p:nvPicPr>
        <p:blipFill rotWithShape="1">
          <a:blip r:embed="rId55" cstate="print">
            <a:extLst>
              <a:ext uri="{28A0092B-C50C-407E-A947-70E740481C1C}">
                <a14:useLocalDpi xmlns:a14="http://schemas.microsoft.com/office/drawing/2010/main" val="0"/>
              </a:ext>
            </a:extLst>
          </a:blip>
          <a:srcRect b="16833"/>
          <a:stretch/>
        </p:blipFill>
        <p:spPr>
          <a:xfrm>
            <a:off x="670057" y="8827474"/>
            <a:ext cx="1251749" cy="864000"/>
          </a:xfrm>
          <a:prstGeom prst="rect">
            <a:avLst/>
          </a:prstGeom>
        </p:spPr>
      </p:pic>
      <p:pic>
        <p:nvPicPr>
          <p:cNvPr id="14" name="Picture 13"/>
          <p:cNvPicPr>
            <a:picLocks noChangeAspect="1"/>
          </p:cNvPicPr>
          <p:nvPr userDrawn="1"/>
        </p:nvPicPr>
        <p:blipFill>
          <a:blip r:embed="rId56">
            <a:extLst>
              <a:ext uri="{28A0092B-C50C-407E-A947-70E740481C1C}">
                <a14:useLocalDpi xmlns:a14="http://schemas.microsoft.com/office/drawing/2010/main" val="0"/>
              </a:ext>
            </a:extLst>
          </a:blip>
          <a:stretch>
            <a:fillRect/>
          </a:stretch>
        </p:blipFill>
        <p:spPr>
          <a:xfrm>
            <a:off x="7233514" y="9066940"/>
            <a:ext cx="3810000" cy="571500"/>
          </a:xfrm>
          <a:prstGeom prst="rect">
            <a:avLst/>
          </a:prstGeom>
        </p:spPr>
      </p:pic>
      <p:sp>
        <p:nvSpPr>
          <p:cNvPr id="17" name="Content Placeholder 4"/>
          <p:cNvSpPr txBox="1">
            <a:spLocks/>
          </p:cNvSpPr>
          <p:nvPr userDrawn="1"/>
        </p:nvSpPr>
        <p:spPr>
          <a:xfrm>
            <a:off x="1270862" y="8950632"/>
            <a:ext cx="5962651" cy="693900"/>
          </a:xfrm>
          <a:prstGeom prst="rect">
            <a:avLst/>
          </a:prstGeom>
        </p:spPr>
        <p:txBody>
          <a:bodyPr/>
          <a:lstStyle>
            <a:lvl1pPr marL="0" marR="0" indent="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eaLnBrk="1" fontAlgn="auto" latinLnBrk="0" hangingPunct="1">
              <a:lnSpc>
                <a:spcPct val="90000"/>
              </a:lnSpc>
              <a:spcBef>
                <a:spcPts val="2500"/>
              </a:spcBef>
              <a:spcAft>
                <a:spcPts val="0"/>
              </a:spcAft>
              <a:buClrTx/>
              <a:buSzTx/>
              <a:buFontTx/>
              <a:buNone/>
              <a:tabLst/>
              <a:defRPr sz="1000" b="0" i="0" u="none" strike="noStrike" cap="none" spc="0" baseline="0">
                <a:ln>
                  <a:noFill/>
                </a:ln>
                <a:solidFill>
                  <a:schemeClr val="bg2">
                    <a:lumMod val="50000"/>
                  </a:schemeClr>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a:lstStyle>
          <a:p>
            <a:pPr lvl="4"/>
            <a:endParaRPr lang="en-GB" dirty="0"/>
          </a:p>
          <a:p>
            <a:pPr lvl="4"/>
            <a:r>
              <a:rPr lang="en-GB" dirty="0">
                <a:solidFill>
                  <a:schemeClr val="accent3"/>
                </a:solidFill>
              </a:rPr>
              <a:t>EDUCATIONAL </a:t>
            </a:r>
            <a:r>
              <a:rPr lang="en-GB" dirty="0"/>
              <a:t>/ </a:t>
            </a:r>
            <a:r>
              <a:rPr lang="en-GB" dirty="0">
                <a:solidFill>
                  <a:schemeClr val="accent6">
                    <a:lumMod val="75000"/>
                  </a:schemeClr>
                </a:solidFill>
              </a:rPr>
              <a:t>SPORTS </a:t>
            </a:r>
            <a:r>
              <a:rPr lang="en-GB" dirty="0"/>
              <a:t>/ </a:t>
            </a:r>
            <a:r>
              <a:rPr lang="en-GB" dirty="0">
                <a:solidFill>
                  <a:schemeClr val="accent1"/>
                </a:solidFill>
              </a:rPr>
              <a:t>SKI</a:t>
            </a:r>
            <a:r>
              <a:rPr lang="en-GB" dirty="0"/>
              <a:t> TRIPS FOR SCHOOLS</a:t>
            </a:r>
          </a:p>
          <a:p>
            <a:pPr lvl="4"/>
            <a:endParaRPr lang="en-GB" dirty="0"/>
          </a:p>
        </p:txBody>
      </p:sp>
      <p:sp>
        <p:nvSpPr>
          <p:cNvPr id="18" name="Content Placeholder 6"/>
          <p:cNvSpPr txBox="1">
            <a:spLocks/>
          </p:cNvSpPr>
          <p:nvPr userDrawn="1"/>
        </p:nvSpPr>
        <p:spPr>
          <a:xfrm>
            <a:off x="2175467" y="9082106"/>
            <a:ext cx="3592508" cy="914400"/>
          </a:xfrm>
          <a:prstGeom prst="rect">
            <a:avLst/>
          </a:prstGeom>
        </p:spPr>
        <p:txBody>
          <a:bodyPr/>
          <a:lstStyle>
            <a:lvl1pPr marL="0" marR="0" indent="0" algn="l" defTabSz="587022" rtl="0" latinLnBrk="0">
              <a:lnSpc>
                <a:spcPct val="90000"/>
              </a:lnSpc>
              <a:spcBef>
                <a:spcPts val="2500"/>
              </a:spcBef>
              <a:spcAft>
                <a:spcPts val="0"/>
              </a:spcAft>
              <a:buClrTx/>
              <a:buSzTx/>
              <a:buFontTx/>
              <a:buNone/>
              <a:tabLst/>
              <a:defRPr sz="20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a:lstStyle>
          <a:p>
            <a:pPr hangingPunct="1"/>
            <a:r>
              <a:rPr lang="en-GB" dirty="0"/>
              <a:t>www.equity.co.uk</a:t>
            </a:r>
          </a:p>
        </p:txBody>
      </p:sp>
      <p:cxnSp>
        <p:nvCxnSpPr>
          <p:cNvPr id="20" name="Straight Connector 19"/>
          <p:cNvCxnSpPr/>
          <p:nvPr userDrawn="1"/>
        </p:nvCxnSpPr>
        <p:spPr>
          <a:xfrm>
            <a:off x="277726" y="8956427"/>
            <a:ext cx="12277689" cy="0"/>
          </a:xfrm>
          <a:prstGeom prst="line">
            <a:avLst/>
          </a:prstGeom>
          <a:ln>
            <a:solidFill>
              <a:schemeClr val="bg1">
                <a:lumMod val="65000"/>
              </a:schemeClr>
            </a:solidFill>
            <a:prstDash val="sysDot"/>
          </a:ln>
        </p:spPr>
        <p:style>
          <a:lnRef idx="1">
            <a:schemeClr val="accent6"/>
          </a:lnRef>
          <a:fillRef idx="0">
            <a:schemeClr val="accent6"/>
          </a:fillRef>
          <a:effectRef idx="0">
            <a:schemeClr val="accent6"/>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5" r:id="rId14"/>
    <p:sldLayoutId id="2147483666" r:id="rId15"/>
    <p:sldLayoutId id="2147483667" r:id="rId16"/>
    <p:sldLayoutId id="2147483668" r:id="rId17"/>
    <p:sldLayoutId id="2147483670" r:id="rId18"/>
    <p:sldLayoutId id="2147483671" r:id="rId19"/>
    <p:sldLayoutId id="2147483672" r:id="rId20"/>
    <p:sldLayoutId id="2147483673" r:id="rId21"/>
    <p:sldLayoutId id="2147483674" r:id="rId22"/>
    <p:sldLayoutId id="2147483675" r:id="rId23"/>
    <p:sldLayoutId id="2147483676" r:id="rId24"/>
    <p:sldLayoutId id="2147483677" r:id="rId25"/>
    <p:sldLayoutId id="2147483678" r:id="rId26"/>
    <p:sldLayoutId id="2147483679" r:id="rId27"/>
    <p:sldLayoutId id="2147483680" r:id="rId28"/>
    <p:sldLayoutId id="2147483682" r:id="rId29"/>
    <p:sldLayoutId id="2147483684" r:id="rId30"/>
    <p:sldLayoutId id="2147483686" r:id="rId31"/>
    <p:sldLayoutId id="2147483687" r:id="rId32"/>
    <p:sldLayoutId id="2147483688" r:id="rId33"/>
    <p:sldLayoutId id="2147483690" r:id="rId34"/>
    <p:sldLayoutId id="2147483691" r:id="rId35"/>
    <p:sldLayoutId id="2147483692" r:id="rId36"/>
    <p:sldLayoutId id="2147483695" r:id="rId37"/>
    <p:sldLayoutId id="2147483696" r:id="rId38"/>
    <p:sldLayoutId id="2147483697" r:id="rId39"/>
    <p:sldLayoutId id="2147483698" r:id="rId40"/>
    <p:sldLayoutId id="2147483701" r:id="rId41"/>
    <p:sldLayoutId id="2147483717" r:id="rId42"/>
    <p:sldLayoutId id="2147483702" r:id="rId43"/>
    <p:sldLayoutId id="2147483703" r:id="rId44"/>
    <p:sldLayoutId id="2147483704" r:id="rId45"/>
    <p:sldLayoutId id="2147483708" r:id="rId46"/>
    <p:sldLayoutId id="2147483709" r:id="rId47"/>
    <p:sldLayoutId id="2147483710" r:id="rId48"/>
    <p:sldLayoutId id="2147483711" r:id="rId49"/>
    <p:sldLayoutId id="2147483712" r:id="rId50"/>
    <p:sldLayoutId id="2147483714" r:id="rId51"/>
    <p:sldLayoutId id="2147483715" r:id="rId52"/>
    <p:sldLayoutId id="2147483716" r:id="rId53"/>
  </p:sldLayoutIdLst>
  <p:transition spd="med"/>
  <p:txStyles>
    <p:titleStyle>
      <a:lvl1pPr marL="0" marR="0" indent="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9pPr>
    </p:titleStyle>
    <p:bodyStyle>
      <a:lvl1pPr marL="0" marR="0" indent="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p:bodyStyle>
    <p:otherStyle>
      <a:lvl1pPr marL="0" marR="0" indent="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1pPr>
      <a:lvl2pPr marL="0" marR="0" indent="2286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2pPr>
      <a:lvl3pPr marL="0" marR="0" indent="4572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3pPr>
      <a:lvl4pPr marL="0" marR="0" indent="6858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4pPr>
      <a:lvl5pPr marL="0" marR="0" indent="9144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5pPr>
      <a:lvl6pPr marL="0" marR="0" indent="11430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6pPr>
      <a:lvl7pPr marL="0" marR="0" indent="13716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7pPr>
      <a:lvl8pPr marL="0" marR="0" indent="16002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8pPr>
      <a:lvl9pPr marL="0" marR="0" indent="18288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0.xml"/><Relationship Id="rId5" Type="http://schemas.openxmlformats.org/officeDocument/2006/relationships/image" Target="../media/image6.jp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3.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4" name="Shape 1604"/>
          <p:cNvSpPr>
            <a:spLocks noGrp="1"/>
          </p:cNvSpPr>
          <p:nvPr>
            <p:ph type="title"/>
          </p:nvPr>
        </p:nvSpPr>
        <p:spPr>
          <a:prstGeom prst="rect">
            <a:avLst/>
          </a:prstGeom>
        </p:spPr>
        <p:txBody>
          <a:bodyPr/>
          <a:lstStyle/>
          <a:p>
            <a:r>
              <a:rPr lang="en-GB" sz="5400" dirty="0"/>
              <a:t>Your Berlin Tour </a:t>
            </a:r>
            <a:r>
              <a:rPr lang="en-GB" dirty="0"/>
              <a:t>{Year}</a:t>
            </a:r>
            <a:endParaRPr dirty="0"/>
          </a:p>
        </p:txBody>
      </p:sp>
      <p:sp>
        <p:nvSpPr>
          <p:cNvPr id="1605" name="Shape 1605"/>
          <p:cNvSpPr>
            <a:spLocks noGrp="1"/>
          </p:cNvSpPr>
          <p:nvPr>
            <p:ph type="body" sz="quarter" idx="1"/>
          </p:nvPr>
        </p:nvSpPr>
        <p:spPr>
          <a:prstGeom prst="rect">
            <a:avLst/>
          </a:prstGeom>
        </p:spPr>
        <p:txBody>
          <a:bodyPr/>
          <a:lstStyle/>
          <a:p>
            <a:r>
              <a:rPr lang="en-US" dirty="0"/>
              <a:t>{School Name Here}, Years {7 &amp; 8}</a:t>
            </a:r>
          </a:p>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Berlin Trip {Year}</a:t>
            </a:r>
          </a:p>
        </p:txBody>
      </p:sp>
      <p:sp>
        <p:nvSpPr>
          <p:cNvPr id="3" name="Text Placeholder 2"/>
          <p:cNvSpPr>
            <a:spLocks noGrp="1"/>
          </p:cNvSpPr>
          <p:nvPr>
            <p:ph type="body" sz="quarter" idx="13"/>
          </p:nvPr>
        </p:nvSpPr>
        <p:spPr>
          <a:xfrm>
            <a:off x="581572" y="1044289"/>
            <a:ext cx="1362552" cy="246221"/>
          </a:xfrm>
        </p:spPr>
        <p:txBody>
          <a:bodyPr/>
          <a:lstStyle/>
          <a:p>
            <a:r>
              <a:rPr lang="en-GB" dirty="0"/>
              <a:t>{school name}</a:t>
            </a:r>
          </a:p>
        </p:txBody>
      </p:sp>
      <p:sp>
        <p:nvSpPr>
          <p:cNvPr id="4" name="Text Placeholder 3"/>
          <p:cNvSpPr>
            <a:spLocks noGrp="1"/>
          </p:cNvSpPr>
          <p:nvPr>
            <p:ph type="body" sz="half" idx="1"/>
          </p:nvPr>
        </p:nvSpPr>
        <p:spPr/>
        <p:txBody>
          <a:bodyPr/>
          <a:lstStyle/>
          <a:p>
            <a:r>
              <a:rPr lang="en-US" sz="4000" b="1" dirty="0"/>
              <a:t>Why book with Equity?</a:t>
            </a:r>
          </a:p>
          <a:p>
            <a:r>
              <a:rPr lang="en-US" sz="1600" dirty="0">
                <a:solidFill>
                  <a:schemeClr val="bg2">
                    <a:lumMod val="50000"/>
                  </a:schemeClr>
                </a:solidFill>
              </a:rPr>
              <a:t>INSPIRING LEARNING EXPERIENCES FOR YOUNG PEOPLE</a:t>
            </a:r>
          </a:p>
          <a:p>
            <a:pPr>
              <a:lnSpc>
                <a:spcPct val="150000"/>
              </a:lnSpc>
            </a:pPr>
            <a:r>
              <a:rPr lang="en-US" sz="2000" dirty="0"/>
              <a:t>For us, a tour is more than just travelling to a new place, it’s the inspiring learning experiences you have when you get there. We use over 80 years of experience to deliver a tour that not only meets your needs but adds something that little bit different to make it an experience to be remembered. </a:t>
            </a:r>
            <a:endParaRPr lang="en-GB" sz="2000" dirty="0"/>
          </a:p>
          <a:p>
            <a:endParaRPr lang="en-GB" dirty="0"/>
          </a:p>
        </p:txBody>
      </p:sp>
      <p:pic>
        <p:nvPicPr>
          <p:cNvPr id="11" name="Picture Placeholder 10">
            <a:extLst>
              <a:ext uri="{FF2B5EF4-FFF2-40B4-BE49-F238E27FC236}">
                <a16:creationId xmlns:a16="http://schemas.microsoft.com/office/drawing/2014/main" id="{E06AA5B3-2A89-4961-B92C-181C8984EFCA}"/>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5773" r="5773"/>
          <a:stretch>
            <a:fillRect/>
          </a:stretch>
        </p:blipFill>
        <p:spPr/>
      </p:pic>
    </p:spTree>
    <p:extLst>
      <p:ext uri="{BB962C8B-B14F-4D97-AF65-F5344CB8AC3E}">
        <p14:creationId xmlns:p14="http://schemas.microsoft.com/office/powerpoint/2010/main" val="119352502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Berlin Trip {Year}</a:t>
            </a:r>
          </a:p>
        </p:txBody>
      </p:sp>
      <p:sp>
        <p:nvSpPr>
          <p:cNvPr id="6" name="Text Placeholder 5"/>
          <p:cNvSpPr>
            <a:spLocks noGrp="1"/>
          </p:cNvSpPr>
          <p:nvPr>
            <p:ph type="body" sz="quarter" idx="16"/>
          </p:nvPr>
        </p:nvSpPr>
        <p:spPr>
          <a:xfrm>
            <a:off x="594099" y="1044289"/>
            <a:ext cx="1304844" cy="246221"/>
          </a:xfrm>
        </p:spPr>
        <p:txBody>
          <a:bodyPr/>
          <a:lstStyle/>
          <a:p>
            <a:r>
              <a:rPr lang="en-GB" dirty="0"/>
              <a:t>{school name}</a:t>
            </a:r>
          </a:p>
        </p:txBody>
      </p:sp>
      <p:sp>
        <p:nvSpPr>
          <p:cNvPr id="7" name="Text Placeholder 6"/>
          <p:cNvSpPr>
            <a:spLocks noGrp="1"/>
          </p:cNvSpPr>
          <p:nvPr>
            <p:ph type="body" sz="quarter" idx="1"/>
          </p:nvPr>
        </p:nvSpPr>
        <p:spPr/>
        <p:txBody>
          <a:bodyPr/>
          <a:lstStyle/>
          <a:p>
            <a:r>
              <a:rPr lang="en-US" sz="4000" b="1" dirty="0"/>
              <a:t>Your Header</a:t>
            </a:r>
          </a:p>
          <a:p>
            <a:r>
              <a:rPr lang="en-US" sz="1600" dirty="0">
                <a:solidFill>
                  <a:schemeClr val="bg2">
                    <a:lumMod val="50000"/>
                  </a:schemeClr>
                </a:solidFill>
              </a:rPr>
              <a:t>YOUR SUBTITLE</a:t>
            </a:r>
          </a:p>
          <a:p>
            <a:pPr>
              <a:lnSpc>
                <a:spcPct val="150000"/>
              </a:lnSpc>
            </a:pPr>
            <a:r>
              <a:rPr lang="en-US" sz="2000" dirty="0"/>
              <a:t>Here is some dummy content for your main paragraph of a standard page. Use this layout to provide info on the resort and any other relevant information. Use this layout to provide info on the resort and any other relevant information. </a:t>
            </a:r>
          </a:p>
          <a:p>
            <a:endParaRPr lang="en-GB" dirty="0"/>
          </a:p>
        </p:txBody>
      </p:sp>
      <p:pic>
        <p:nvPicPr>
          <p:cNvPr id="11" name="Picture 10">
            <a:extLst>
              <a:ext uri="{FF2B5EF4-FFF2-40B4-BE49-F238E27FC236}">
                <a16:creationId xmlns:a16="http://schemas.microsoft.com/office/drawing/2014/main" id="{33508DC5-2655-473B-AC3B-E04F59B6A0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6552" y="3585066"/>
            <a:ext cx="3260037" cy="5086666"/>
          </a:xfrm>
          <a:prstGeom prst="rect">
            <a:avLst/>
          </a:prstGeom>
        </p:spPr>
      </p:pic>
      <p:sp>
        <p:nvSpPr>
          <p:cNvPr id="12" name="Picture Placeholder 11">
            <a:extLst>
              <a:ext uri="{FF2B5EF4-FFF2-40B4-BE49-F238E27FC236}">
                <a16:creationId xmlns:a16="http://schemas.microsoft.com/office/drawing/2014/main" id="{F0D7A471-CB73-4E3A-ADB5-20EF23E18C9C}"/>
              </a:ext>
            </a:extLst>
          </p:cNvPr>
          <p:cNvSpPr>
            <a:spLocks noGrp="1"/>
          </p:cNvSpPr>
          <p:nvPr>
            <p:ph type="pic" sz="quarter" idx="14"/>
          </p:nvPr>
        </p:nvSpPr>
        <p:spPr/>
      </p:sp>
      <p:pic>
        <p:nvPicPr>
          <p:cNvPr id="13" name="Picture 12">
            <a:extLst>
              <a:ext uri="{FF2B5EF4-FFF2-40B4-BE49-F238E27FC236}">
                <a16:creationId xmlns:a16="http://schemas.microsoft.com/office/drawing/2014/main" id="{0ADFCDA2-356B-4642-8685-655E7D3D4B0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5097" t="-1584" r="8152" b="1"/>
          <a:stretch/>
        </p:blipFill>
        <p:spPr>
          <a:xfrm>
            <a:off x="6161509" y="5785696"/>
            <a:ext cx="2845902" cy="2886036"/>
          </a:xfrm>
          <a:prstGeom prst="rect">
            <a:avLst/>
          </a:prstGeom>
        </p:spPr>
      </p:pic>
      <p:pic>
        <p:nvPicPr>
          <p:cNvPr id="17" name="Picture Placeholder 16">
            <a:extLst>
              <a:ext uri="{FF2B5EF4-FFF2-40B4-BE49-F238E27FC236}">
                <a16:creationId xmlns:a16="http://schemas.microsoft.com/office/drawing/2014/main" id="{7B86D31D-5334-4AF9-8F49-27687568F3C2}"/>
              </a:ext>
            </a:extLst>
          </p:cNvPr>
          <p:cNvPicPr>
            <a:picLocks noGrp="1" noChangeAspect="1"/>
          </p:cNvPicPr>
          <p:nvPr>
            <p:ph type="pic" sz="quarter" idx="15"/>
          </p:nvPr>
        </p:nvPicPr>
        <p:blipFill>
          <a:blip r:embed="rId5">
            <a:extLst>
              <a:ext uri="{28A0092B-C50C-407E-A947-70E740481C1C}">
                <a14:useLocalDpi xmlns:a14="http://schemas.microsoft.com/office/drawing/2010/main" val="0"/>
              </a:ext>
            </a:extLst>
          </a:blip>
          <a:srcRect t="11251" b="11251"/>
          <a:stretch>
            <a:fillRect/>
          </a:stretch>
        </p:blipFill>
        <p:spPr>
          <a:xfrm>
            <a:off x="6161509" y="3585066"/>
            <a:ext cx="2845902" cy="2373773"/>
          </a:xfrm>
        </p:spPr>
      </p:pic>
    </p:spTree>
    <p:extLst>
      <p:ext uri="{BB962C8B-B14F-4D97-AF65-F5344CB8AC3E}">
        <p14:creationId xmlns:p14="http://schemas.microsoft.com/office/powerpoint/2010/main" val="42558251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endParaRPr lang="en-GB"/>
          </a:p>
        </p:txBody>
      </p:sp>
      <p:sp>
        <p:nvSpPr>
          <p:cNvPr id="4" name="Title 3"/>
          <p:cNvSpPr>
            <a:spLocks noGrp="1"/>
          </p:cNvSpPr>
          <p:nvPr>
            <p:ph type="title"/>
          </p:nvPr>
        </p:nvSpPr>
        <p:spPr>
          <a:xfrm>
            <a:off x="681780" y="1536425"/>
            <a:ext cx="11462093" cy="1303028"/>
          </a:xfrm>
        </p:spPr>
        <p:txBody>
          <a:bodyPr/>
          <a:lstStyle/>
          <a:p>
            <a:r>
              <a:rPr lang="en-GB" dirty="0"/>
              <a:t>Where will we visit?</a:t>
            </a:r>
          </a:p>
        </p:txBody>
      </p:sp>
      <p:sp>
        <p:nvSpPr>
          <p:cNvPr id="5" name="Text Placeholder 4"/>
          <p:cNvSpPr>
            <a:spLocks noGrp="1"/>
          </p:cNvSpPr>
          <p:nvPr>
            <p:ph type="body" sz="quarter" idx="15"/>
          </p:nvPr>
        </p:nvSpPr>
        <p:spPr/>
        <p:txBody>
          <a:bodyPr/>
          <a:lstStyle/>
          <a:p>
            <a:endParaRPr lang="en-GB"/>
          </a:p>
        </p:txBody>
      </p:sp>
      <p:sp>
        <p:nvSpPr>
          <p:cNvPr id="6" name="Text Placeholder 5"/>
          <p:cNvSpPr>
            <a:spLocks noGrp="1"/>
          </p:cNvSpPr>
          <p:nvPr>
            <p:ph type="body" sz="half" idx="1"/>
          </p:nvPr>
        </p:nvSpPr>
        <p:spPr>
          <a:xfrm>
            <a:off x="681781" y="3585240"/>
            <a:ext cx="3819881" cy="4917076"/>
          </a:xfrm>
        </p:spPr>
        <p:txBody>
          <a:bodyPr/>
          <a:lstStyle/>
          <a:p>
            <a:pPr marL="285750" indent="-285750">
              <a:lnSpc>
                <a:spcPct val="120000"/>
              </a:lnSpc>
              <a:buFont typeface="Courier New"/>
              <a:buChar char="o"/>
            </a:pPr>
            <a:r>
              <a:rPr lang="en-GB" sz="2000" dirty="0"/>
              <a:t>The Story of Berlin</a:t>
            </a:r>
          </a:p>
          <a:p>
            <a:pPr marL="285750" indent="-285750">
              <a:lnSpc>
                <a:spcPct val="120000"/>
              </a:lnSpc>
              <a:buFont typeface="Courier New"/>
              <a:buChar char="o"/>
            </a:pPr>
            <a:r>
              <a:rPr lang="en-GB" sz="2000" dirty="0" err="1"/>
              <a:t>Eastside</a:t>
            </a:r>
            <a:r>
              <a:rPr lang="en-GB" sz="2000" dirty="0"/>
              <a:t> Gallery</a:t>
            </a:r>
          </a:p>
          <a:p>
            <a:pPr marL="285750" indent="-285750">
              <a:lnSpc>
                <a:spcPct val="120000"/>
              </a:lnSpc>
              <a:buFont typeface="Courier New"/>
              <a:buChar char="o"/>
            </a:pPr>
            <a:r>
              <a:rPr lang="en-GB" sz="2000" dirty="0"/>
              <a:t>Jewish Museum</a:t>
            </a:r>
          </a:p>
          <a:p>
            <a:pPr marL="285750" indent="-285750">
              <a:lnSpc>
                <a:spcPct val="120000"/>
              </a:lnSpc>
              <a:buFont typeface="Courier New"/>
              <a:buChar char="o"/>
            </a:pPr>
            <a:r>
              <a:rPr lang="en-GB" sz="2000" dirty="0"/>
              <a:t>Sachsenhausen Memorial</a:t>
            </a:r>
          </a:p>
          <a:p>
            <a:pPr marL="285750" indent="-285750">
              <a:lnSpc>
                <a:spcPct val="120000"/>
              </a:lnSpc>
              <a:buFont typeface="Courier New"/>
              <a:buChar char="o"/>
            </a:pPr>
            <a:r>
              <a:rPr lang="en-GB" sz="2000" dirty="0"/>
              <a:t>Topography of Terror</a:t>
            </a:r>
          </a:p>
          <a:p>
            <a:pPr marL="285750" indent="-285750">
              <a:lnSpc>
                <a:spcPct val="120000"/>
              </a:lnSpc>
              <a:buFont typeface="Courier New"/>
              <a:buChar char="o"/>
            </a:pPr>
            <a:r>
              <a:rPr lang="en-GB" sz="2000" dirty="0"/>
              <a:t>Checkpoint Charlie Museum</a:t>
            </a:r>
          </a:p>
          <a:p>
            <a:pPr marL="285750" indent="-285750">
              <a:lnSpc>
                <a:spcPct val="120000"/>
              </a:lnSpc>
              <a:buFont typeface="Courier New"/>
              <a:buChar char="o"/>
            </a:pPr>
            <a:r>
              <a:rPr lang="en-GB" sz="2000" dirty="0"/>
              <a:t>Die </a:t>
            </a:r>
            <a:r>
              <a:rPr lang="en-GB" sz="2000" dirty="0" err="1"/>
              <a:t>Brucke</a:t>
            </a:r>
            <a:r>
              <a:rPr lang="en-GB" sz="2000" dirty="0"/>
              <a:t> Museum</a:t>
            </a:r>
          </a:p>
          <a:p>
            <a:pPr>
              <a:lnSpc>
                <a:spcPct val="100000"/>
              </a:lnSpc>
            </a:pPr>
            <a:endParaRPr lang="en-US" sz="2000" dirty="0"/>
          </a:p>
        </p:txBody>
      </p:sp>
      <p:pic>
        <p:nvPicPr>
          <p:cNvPr id="9" name="Picture Placeholder 8"/>
          <p:cNvPicPr>
            <a:picLocks noGrp="1" noChangeAspect="1"/>
          </p:cNvPicPr>
          <p:nvPr>
            <p:ph type="pic" sz="quarter" idx="16"/>
          </p:nvPr>
        </p:nvPicPr>
        <p:blipFill>
          <a:blip r:embed="rId2">
            <a:extLst>
              <a:ext uri="{28A0092B-C50C-407E-A947-70E740481C1C}">
                <a14:useLocalDpi xmlns:a14="http://schemas.microsoft.com/office/drawing/2010/main" val="0"/>
              </a:ext>
            </a:extLst>
          </a:blip>
          <a:stretch>
            <a:fillRect/>
          </a:stretch>
        </p:blipFill>
        <p:spPr>
          <a:xfrm>
            <a:off x="8888625" y="3847761"/>
            <a:ext cx="3434394" cy="4620647"/>
          </a:xfrm>
        </p:spPr>
      </p:pic>
      <p:sp>
        <p:nvSpPr>
          <p:cNvPr id="8" name="Text Placeholder 7"/>
          <p:cNvSpPr>
            <a:spLocks noGrp="1"/>
          </p:cNvSpPr>
          <p:nvPr>
            <p:ph type="body" sz="half" idx="17"/>
          </p:nvPr>
        </p:nvSpPr>
        <p:spPr/>
        <p:txBody>
          <a:bodyPr/>
          <a:lstStyle/>
          <a:p>
            <a:pPr marL="285750" indent="-285750">
              <a:lnSpc>
                <a:spcPct val="120000"/>
              </a:lnSpc>
              <a:buFont typeface="Courier New"/>
              <a:buChar char="o"/>
            </a:pPr>
            <a:r>
              <a:rPr lang="en-GB" sz="2000" dirty="0"/>
              <a:t>Bauhaus Museum</a:t>
            </a:r>
          </a:p>
          <a:p>
            <a:pPr marL="285750" indent="-285750">
              <a:lnSpc>
                <a:spcPct val="120000"/>
              </a:lnSpc>
              <a:buFont typeface="Courier New"/>
              <a:buChar char="o"/>
            </a:pPr>
            <a:r>
              <a:rPr lang="en-GB" sz="2000" dirty="0" err="1"/>
              <a:t>Berlinische</a:t>
            </a:r>
            <a:r>
              <a:rPr lang="en-GB" sz="2000" dirty="0"/>
              <a:t> Galerie</a:t>
            </a:r>
          </a:p>
          <a:p>
            <a:pPr marL="285750" indent="-285750">
              <a:lnSpc>
                <a:spcPct val="120000"/>
              </a:lnSpc>
              <a:buFont typeface="Courier New"/>
              <a:buChar char="o"/>
            </a:pPr>
            <a:r>
              <a:rPr lang="en-GB" sz="2000" dirty="0"/>
              <a:t>Neue National </a:t>
            </a:r>
            <a:r>
              <a:rPr lang="en-GB" sz="2000" dirty="0" err="1"/>
              <a:t>Gallerie</a:t>
            </a:r>
            <a:endParaRPr lang="en-GB" sz="2000" dirty="0"/>
          </a:p>
          <a:p>
            <a:pPr marL="285750" indent="-285750">
              <a:lnSpc>
                <a:spcPct val="120000"/>
              </a:lnSpc>
              <a:buFont typeface="Courier New"/>
              <a:buChar char="o"/>
            </a:pPr>
            <a:r>
              <a:rPr lang="en-GB" sz="2000" dirty="0"/>
              <a:t>Kathe </a:t>
            </a:r>
            <a:r>
              <a:rPr lang="en-GB" sz="2000" dirty="0" err="1"/>
              <a:t>Kolwitz</a:t>
            </a:r>
            <a:r>
              <a:rPr lang="en-GB" sz="2000" dirty="0"/>
              <a:t> Museum</a:t>
            </a:r>
          </a:p>
          <a:p>
            <a:pPr marL="285750" indent="-285750">
              <a:lnSpc>
                <a:spcPct val="120000"/>
              </a:lnSpc>
              <a:buFont typeface="Courier New"/>
              <a:buChar char="o"/>
            </a:pPr>
            <a:r>
              <a:rPr lang="en-GB" sz="2000" dirty="0" err="1"/>
              <a:t>Wannsee</a:t>
            </a:r>
            <a:r>
              <a:rPr lang="en-GB" sz="2000" dirty="0"/>
              <a:t> Conference Centre</a:t>
            </a:r>
          </a:p>
          <a:p>
            <a:pPr marL="285750" indent="-285750">
              <a:lnSpc>
                <a:spcPct val="120000"/>
              </a:lnSpc>
              <a:buFont typeface="Courier New"/>
              <a:buChar char="o"/>
            </a:pPr>
            <a:r>
              <a:rPr lang="en-GB" sz="2000" dirty="0" err="1"/>
              <a:t>Kurfurstendamm</a:t>
            </a:r>
            <a:endParaRPr lang="en-GB" sz="2000" dirty="0"/>
          </a:p>
          <a:p>
            <a:pPr marL="285750" indent="-285750">
              <a:lnSpc>
                <a:spcPct val="120000"/>
              </a:lnSpc>
              <a:buFont typeface="Courier New"/>
              <a:buChar char="o"/>
            </a:pPr>
            <a:r>
              <a:rPr lang="en-GB" sz="2000" dirty="0"/>
              <a:t>Tropical Island</a:t>
            </a:r>
          </a:p>
          <a:p>
            <a:pPr marL="285750" indent="-285750">
              <a:lnSpc>
                <a:spcPct val="120000"/>
              </a:lnSpc>
              <a:buFont typeface="Courier New"/>
              <a:buChar char="o"/>
            </a:pPr>
            <a:r>
              <a:rPr lang="en-GB" sz="2000" dirty="0" err="1"/>
              <a:t>Filmpark</a:t>
            </a:r>
            <a:r>
              <a:rPr lang="en-GB" sz="2000" dirty="0"/>
              <a:t> </a:t>
            </a:r>
            <a:r>
              <a:rPr lang="en-GB" sz="2000" dirty="0" err="1"/>
              <a:t>Babelsberg</a:t>
            </a:r>
            <a:endParaRPr lang="en-GB" sz="2000" dirty="0"/>
          </a:p>
          <a:p>
            <a:pPr>
              <a:lnSpc>
                <a:spcPct val="100000"/>
              </a:lnSpc>
            </a:pPr>
            <a:endParaRPr lang="en-GB" sz="2000" dirty="0"/>
          </a:p>
        </p:txBody>
      </p:sp>
    </p:spTree>
    <p:extLst>
      <p:ext uri="{BB962C8B-B14F-4D97-AF65-F5344CB8AC3E}">
        <p14:creationId xmlns:p14="http://schemas.microsoft.com/office/powerpoint/2010/main" val="301100621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Berlin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a:xfrm>
            <a:off x="598651" y="3103978"/>
            <a:ext cx="7184173" cy="5145687"/>
          </a:xfrm>
        </p:spPr>
        <p:txBody>
          <a:bodyPr/>
          <a:lstStyle/>
          <a:p>
            <a:pPr>
              <a:lnSpc>
                <a:spcPct val="120000"/>
              </a:lnSpc>
            </a:pPr>
            <a:r>
              <a:rPr lang="en-US" sz="3200" b="1" dirty="0"/>
              <a:t>What are our History objectives?</a:t>
            </a:r>
          </a:p>
          <a:p>
            <a:pPr marL="285750" indent="-285750">
              <a:lnSpc>
                <a:spcPct val="120000"/>
              </a:lnSpc>
              <a:buFont typeface="Courier New"/>
              <a:buChar char="o"/>
            </a:pPr>
            <a:r>
              <a:rPr lang="en-GB" sz="2000" dirty="0"/>
              <a:t>Walk in the rooms of the </a:t>
            </a:r>
            <a:r>
              <a:rPr lang="en-GB" sz="2000" dirty="0" err="1"/>
              <a:t>Wannsee</a:t>
            </a:r>
            <a:r>
              <a:rPr lang="en-GB" sz="2000" dirty="0"/>
              <a:t> mansion where the Holocaust was planned</a:t>
            </a:r>
          </a:p>
          <a:p>
            <a:pPr marL="285750" indent="-285750">
              <a:lnSpc>
                <a:spcPct val="120000"/>
              </a:lnSpc>
              <a:buFont typeface="Courier New"/>
              <a:buChar char="o"/>
            </a:pPr>
            <a:r>
              <a:rPr lang="en-GB" sz="2000" dirty="0"/>
              <a:t>Investigate the scale of the Nazi terror state at the Topography of Terror</a:t>
            </a:r>
          </a:p>
          <a:p>
            <a:pPr marL="285750" indent="-285750">
              <a:lnSpc>
                <a:spcPct val="120000"/>
              </a:lnSpc>
              <a:buFont typeface="Courier New"/>
              <a:buChar char="o"/>
            </a:pPr>
            <a:r>
              <a:rPr lang="en-GB" sz="2000" dirty="0"/>
              <a:t>Walk alongside a section of the preserved Wall</a:t>
            </a:r>
          </a:p>
          <a:p>
            <a:pPr marL="285750" indent="-285750">
              <a:lnSpc>
                <a:spcPct val="120000"/>
              </a:lnSpc>
              <a:buFont typeface="Courier New"/>
              <a:buChar char="o"/>
            </a:pPr>
            <a:r>
              <a:rPr lang="en-GB" sz="2000" dirty="0"/>
              <a:t>Trace the steps of 100,000 victims of the Holocaust at </a:t>
            </a:r>
            <a:r>
              <a:rPr lang="en-GB" sz="2000" dirty="0" err="1"/>
              <a:t>Sachenshausen</a:t>
            </a:r>
            <a:endParaRPr lang="en-GB" sz="2000" dirty="0"/>
          </a:p>
          <a:p>
            <a:pPr marL="285750" indent="-285750">
              <a:lnSpc>
                <a:spcPct val="120000"/>
              </a:lnSpc>
              <a:buFont typeface="Courier New"/>
              <a:buChar char="o"/>
            </a:pPr>
            <a:r>
              <a:rPr lang="en-GB" sz="2000" dirty="0"/>
              <a:t>Investigate attempts to cross the Wall at Checkpoint Charlie</a:t>
            </a:r>
          </a:p>
          <a:p>
            <a:pPr marL="285750" indent="-285750">
              <a:lnSpc>
                <a:spcPct val="120000"/>
              </a:lnSpc>
              <a:buFont typeface="Courier New"/>
              <a:buChar char="o"/>
            </a:pPr>
            <a:r>
              <a:rPr lang="en-GB" sz="2000" dirty="0"/>
              <a:t>Reflect on victims of the Holocaust at the Jewish museum</a:t>
            </a:r>
          </a:p>
          <a:p>
            <a:endParaRPr lang="en-GB" sz="2000" dirty="0"/>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tretch>
            <a:fillRect/>
          </a:stretch>
        </p:blipFill>
        <p:spPr>
          <a:xfrm>
            <a:off x="8901368" y="3201857"/>
            <a:ext cx="3766646" cy="5428796"/>
          </a:xfrm>
        </p:spPr>
      </p:pic>
    </p:spTree>
    <p:extLst>
      <p:ext uri="{BB962C8B-B14F-4D97-AF65-F5344CB8AC3E}">
        <p14:creationId xmlns:p14="http://schemas.microsoft.com/office/powerpoint/2010/main" val="17833001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a:p>
        </p:txBody>
      </p:sp>
      <p:sp>
        <p:nvSpPr>
          <p:cNvPr id="3" name="Title 2"/>
          <p:cNvSpPr>
            <a:spLocks noGrp="1"/>
          </p:cNvSpPr>
          <p:nvPr>
            <p:ph type="title"/>
          </p:nvPr>
        </p:nvSpPr>
        <p:spPr/>
        <p:txBody>
          <a:bodyPr/>
          <a:lstStyle/>
          <a:p>
            <a:r>
              <a:rPr lang="en-GB" dirty="0"/>
              <a:t>Berlin Trip {Year}</a:t>
            </a:r>
          </a:p>
        </p:txBody>
      </p:sp>
      <p:sp>
        <p:nvSpPr>
          <p:cNvPr id="4" name="Text Placeholder 3"/>
          <p:cNvSpPr>
            <a:spLocks noGrp="1"/>
          </p:cNvSpPr>
          <p:nvPr>
            <p:ph type="body" sz="quarter" idx="1"/>
          </p:nvPr>
        </p:nvSpPr>
        <p:spPr/>
        <p:txBody>
          <a:bodyPr/>
          <a:lstStyle/>
          <a:p>
            <a:r>
              <a:rPr lang="en-US" sz="2800" dirty="0"/>
              <a:t>Insert additional information here</a:t>
            </a:r>
          </a:p>
          <a:p>
            <a:endParaRPr lang="en-GB" dirty="0"/>
          </a:p>
        </p:txBody>
      </p:sp>
      <p:pic>
        <p:nvPicPr>
          <p:cNvPr id="9" name="Picture Placeholder 8"/>
          <p:cNvPicPr>
            <a:picLocks noGrp="1" noChangeAspect="1"/>
          </p:cNvPicPr>
          <p:nvPr>
            <p:ph type="pic" sz="quarter" idx="16"/>
          </p:nvPr>
        </p:nvPicPr>
        <p:blipFill>
          <a:blip r:embed="rId2">
            <a:extLst>
              <a:ext uri="{28A0092B-C50C-407E-A947-70E740481C1C}">
                <a14:useLocalDpi xmlns:a14="http://schemas.microsoft.com/office/drawing/2010/main" val="0"/>
              </a:ext>
            </a:extLst>
          </a:blip>
          <a:stretch>
            <a:fillRect/>
          </a:stretch>
        </p:blipFill>
        <p:spPr>
          <a:xfrm>
            <a:off x="8754628" y="3601107"/>
            <a:ext cx="3568303" cy="5128441"/>
          </a:xfrm>
        </p:spPr>
      </p:pic>
      <p:sp>
        <p:nvSpPr>
          <p:cNvPr id="8" name="Text Placeholder 7"/>
          <p:cNvSpPr>
            <a:spLocks noGrp="1"/>
          </p:cNvSpPr>
          <p:nvPr>
            <p:ph type="body" sz="quarter" idx="15"/>
          </p:nvPr>
        </p:nvSpPr>
        <p:spPr/>
        <p:txBody>
          <a:bodyPr/>
          <a:lstStyle/>
          <a:p>
            <a:endParaRPr lang="en-GB"/>
          </a:p>
        </p:txBody>
      </p:sp>
      <p:sp>
        <p:nvSpPr>
          <p:cNvPr id="6" name="Picture Placeholder 5">
            <a:extLst>
              <a:ext uri="{FF2B5EF4-FFF2-40B4-BE49-F238E27FC236}">
                <a16:creationId xmlns:a16="http://schemas.microsoft.com/office/drawing/2014/main" id="{E7D2FCF5-89BD-4C11-BCC0-892C3474B6DD}"/>
              </a:ext>
            </a:extLst>
          </p:cNvPr>
          <p:cNvSpPr>
            <a:spLocks noGrp="1"/>
          </p:cNvSpPr>
          <p:nvPr>
            <p:ph type="pic" sz="quarter" idx="18"/>
          </p:nvPr>
        </p:nvSpPr>
        <p:spPr/>
      </p:sp>
      <p:sp>
        <p:nvSpPr>
          <p:cNvPr id="12" name="Picture Placeholder 11">
            <a:extLst>
              <a:ext uri="{FF2B5EF4-FFF2-40B4-BE49-F238E27FC236}">
                <a16:creationId xmlns:a16="http://schemas.microsoft.com/office/drawing/2014/main" id="{A9DEB87E-1B7D-45A9-8624-AA67799BC4EB}"/>
              </a:ext>
            </a:extLst>
          </p:cNvPr>
          <p:cNvSpPr>
            <a:spLocks noGrp="1"/>
          </p:cNvSpPr>
          <p:nvPr>
            <p:ph type="pic" sz="quarter" idx="17"/>
          </p:nvPr>
        </p:nvSpPr>
        <p:spPr/>
      </p:sp>
      <p:pic>
        <p:nvPicPr>
          <p:cNvPr id="13" name="Picture 12">
            <a:extLst>
              <a:ext uri="{FF2B5EF4-FFF2-40B4-BE49-F238E27FC236}">
                <a16:creationId xmlns:a16="http://schemas.microsoft.com/office/drawing/2014/main" id="{5CA54BC6-A477-4FA5-ACAB-BE3829AA4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1509" y="5242548"/>
            <a:ext cx="2333063" cy="3485310"/>
          </a:xfrm>
          <a:prstGeom prst="rect">
            <a:avLst/>
          </a:prstGeom>
        </p:spPr>
      </p:pic>
      <p:pic>
        <p:nvPicPr>
          <p:cNvPr id="14" name="Picture 13">
            <a:extLst>
              <a:ext uri="{FF2B5EF4-FFF2-40B4-BE49-F238E27FC236}">
                <a16:creationId xmlns:a16="http://schemas.microsoft.com/office/drawing/2014/main" id="{7FD2B6E9-978D-42ED-B33F-0F8C62648C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3698" y="3601108"/>
            <a:ext cx="2293671" cy="1488546"/>
          </a:xfrm>
          <a:prstGeom prst="rect">
            <a:avLst/>
          </a:prstGeom>
        </p:spPr>
      </p:pic>
    </p:spTree>
    <p:extLst>
      <p:ext uri="{BB962C8B-B14F-4D97-AF65-F5344CB8AC3E}">
        <p14:creationId xmlns:p14="http://schemas.microsoft.com/office/powerpoint/2010/main" val="314084190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a:p>
        </p:txBody>
      </p:sp>
      <p:sp>
        <p:nvSpPr>
          <p:cNvPr id="3" name="Title 2"/>
          <p:cNvSpPr>
            <a:spLocks noGrp="1"/>
          </p:cNvSpPr>
          <p:nvPr>
            <p:ph type="title"/>
          </p:nvPr>
        </p:nvSpPr>
        <p:spPr/>
        <p:txBody>
          <a:bodyPr/>
          <a:lstStyle/>
          <a:p>
            <a:r>
              <a:rPr lang="en-GB" dirty="0"/>
              <a:t>Berlin Trip {Year}</a:t>
            </a:r>
          </a:p>
        </p:txBody>
      </p:sp>
      <p:sp>
        <p:nvSpPr>
          <p:cNvPr id="4" name="Text Placeholder 3"/>
          <p:cNvSpPr>
            <a:spLocks noGrp="1"/>
          </p:cNvSpPr>
          <p:nvPr>
            <p:ph type="body" sz="quarter" idx="1"/>
          </p:nvPr>
        </p:nvSpPr>
        <p:spPr/>
        <p:txBody>
          <a:bodyPr/>
          <a:lstStyle/>
          <a:p>
            <a:r>
              <a:rPr lang="en-US" sz="2800" dirty="0"/>
              <a:t>Insert additional information here</a:t>
            </a:r>
          </a:p>
          <a:p>
            <a:endParaRPr lang="en-GB" dirty="0"/>
          </a:p>
        </p:txBody>
      </p:sp>
      <p:sp>
        <p:nvSpPr>
          <p:cNvPr id="8" name="Text Placeholder 7"/>
          <p:cNvSpPr>
            <a:spLocks noGrp="1"/>
          </p:cNvSpPr>
          <p:nvPr>
            <p:ph type="body" sz="quarter" idx="15"/>
          </p:nvPr>
        </p:nvSpPr>
        <p:spPr/>
        <p:txBody>
          <a:bodyPr/>
          <a:lstStyle/>
          <a:p>
            <a:endParaRPr lang="en-GB"/>
          </a:p>
        </p:txBody>
      </p:sp>
      <p:pic>
        <p:nvPicPr>
          <p:cNvPr id="33" name="Picture Placeholder 32">
            <a:extLst>
              <a:ext uri="{FF2B5EF4-FFF2-40B4-BE49-F238E27FC236}">
                <a16:creationId xmlns:a16="http://schemas.microsoft.com/office/drawing/2014/main" id="{9C1E7690-BFDC-447F-B9C8-1960D9935F28}"/>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9622" r="9622"/>
          <a:stretch>
            <a:fillRect/>
          </a:stretch>
        </p:blipFill>
        <p:spPr>
          <a:xfrm>
            <a:off x="5743575" y="3584575"/>
            <a:ext cx="6578600" cy="5146675"/>
          </a:xfrm>
        </p:spPr>
      </p:pic>
    </p:spTree>
    <p:extLst>
      <p:ext uri="{BB962C8B-B14F-4D97-AF65-F5344CB8AC3E}">
        <p14:creationId xmlns:p14="http://schemas.microsoft.com/office/powerpoint/2010/main" val="1625682269"/>
      </p:ext>
    </p:extLst>
  </p:cSld>
  <p:clrMapOvr>
    <a:masterClrMapping/>
  </p:clrMapOvr>
  <p:transition spd="med"/>
</p:sld>
</file>

<file path=ppt/theme/theme1.xml><?xml version="1.0" encoding="utf-8"?>
<a:theme xmlns:a="http://schemas.openxmlformats.org/drawingml/2006/main" name="White">
  <a:themeElements>
    <a:clrScheme name="Equity">
      <a:dk1>
        <a:srgbClr val="16BECF"/>
      </a:dk1>
      <a:lt1>
        <a:sysClr val="window" lastClr="FFFFFF"/>
      </a:lt1>
      <a:dk2>
        <a:srgbClr val="16BECF"/>
      </a:dk2>
      <a:lt2>
        <a:srgbClr val="FFFFFF"/>
      </a:lt2>
      <a:accent1>
        <a:srgbClr val="033B61"/>
      </a:accent1>
      <a:accent2>
        <a:srgbClr val="72B84C"/>
      </a:accent2>
      <a:accent3>
        <a:srgbClr val="DF6D27"/>
      </a:accent3>
      <a:accent4>
        <a:srgbClr val="59255A"/>
      </a:accent4>
      <a:accent5>
        <a:srgbClr val="1BC0E0"/>
      </a:accent5>
      <a:accent6>
        <a:srgbClr val="D4DA24"/>
      </a:accent6>
      <a:hlink>
        <a:srgbClr val="D4DA24"/>
      </a:hlink>
      <a:folHlink>
        <a:srgbClr val="044D80"/>
      </a:folHlink>
    </a:clrScheme>
    <a:fontScheme name="Equity Travel">
      <a:majorFont>
        <a:latin typeface="Lato"/>
        <a:ea typeface=""/>
        <a:cs typeface=""/>
      </a:majorFont>
      <a:minorFont>
        <a:latin typeface="Lato"/>
        <a:ea typeface=""/>
        <a:cs typefac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829D"/>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829D"/>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Next"/>
        <a:ea typeface="Avenir Next"/>
        <a:cs typeface="Avenir Next"/>
      </a:majorFont>
      <a:minorFont>
        <a:latin typeface="Avenir Next"/>
        <a:ea typeface="Avenir Next"/>
        <a:cs typeface="Avenir Nex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829D"/>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829D"/>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608</TotalTime>
  <Words>271</Words>
  <Application>Microsoft Office PowerPoint</Application>
  <PresentationFormat>Custom</PresentationFormat>
  <Paragraphs>40</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Avenir Light</vt:lpstr>
      <vt:lpstr>Avenir Next</vt:lpstr>
      <vt:lpstr>Avenir Next Demi Bold</vt:lpstr>
      <vt:lpstr>Avenir Next Ultra Light</vt:lpstr>
      <vt:lpstr>Avenir Roman</vt:lpstr>
      <vt:lpstr>Courier New</vt:lpstr>
      <vt:lpstr>Lato</vt:lpstr>
      <vt:lpstr>White</vt:lpstr>
      <vt:lpstr>Your Berlin Tour {Year}</vt:lpstr>
      <vt:lpstr>Berlin Trip {Year}</vt:lpstr>
      <vt:lpstr>Berlin Trip {Year}</vt:lpstr>
      <vt:lpstr>Where will we visit?</vt:lpstr>
      <vt:lpstr>Berlin Trip {Year}</vt:lpstr>
      <vt:lpstr>Berlin Trip {Year}</vt:lpstr>
      <vt:lpstr>Berlin Trip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Kaththea Kendall</dc:creator>
  <cp:lastModifiedBy>Kaththea Kendall</cp:lastModifiedBy>
  <cp:revision>45</cp:revision>
  <dcterms:modified xsi:type="dcterms:W3CDTF">2018-04-30T12:26:30Z</dcterms:modified>
</cp:coreProperties>
</file>