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5" r:id="rId7"/>
    <p:sldId id="266"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1pPr>
    <a:lvl2pPr marL="0" marR="0" indent="228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2pPr>
    <a:lvl3pPr marL="0" marR="0" indent="457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3pPr>
    <a:lvl4pPr marL="0" marR="0" indent="685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4pPr>
    <a:lvl5pPr marL="0" marR="0" indent="9144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5pPr>
    <a:lvl6pPr marL="0" marR="0" indent="11430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6pPr>
    <a:lvl7pPr marL="0" marR="0" indent="13716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7pPr>
    <a:lvl8pPr marL="0" marR="0" indent="16002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8pPr>
    <a:lvl9pPr marL="0" marR="0" indent="182880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EAB92E8-8556-4354-90EF-DFAD9E2DA600}"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0829D">
              <a:alpha val="6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alpha val="25000"/>
            </a:srgbClr>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0829D"/>
          </a:solidFill>
        </a:fill>
      </a:tcStyle>
    </a:firstRow>
  </a:tblStyle>
  <a:tblStyle styleId="{A54A6A1D-C094-464B-ABDF-76EB58FCAD4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30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solidFill>
            <a:srgbClr val="0A5065">
              <a:alpha val="40000"/>
            </a:srgbClr>
          </a:solid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solidFill>
            <a:srgbClr val="0A5065"/>
          </a:solidFill>
        </a:fill>
      </a:tcStyle>
    </a:firstRow>
  </a:tblStyle>
  <a:tblStyle styleId="{D3FCC7FD-A4CD-4878-9B12-AE177799DAE8}" styleName="">
    <a:tblBg/>
    <a:wholeTbl>
      <a:tcTxStyle b="off" i="off">
        <a:fontRef idx="minor">
          <a:srgbClr val="E8EFEC"/>
        </a:fontRef>
        <a:srgbClr val="E8EFEC"/>
      </a:tcTxStyle>
      <a:tcStyle>
        <a:tcBdr>
          <a:left>
            <a:ln w="12700" cap="flat">
              <a:noFill/>
              <a:miter lim="400000"/>
            </a:ln>
          </a:left>
          <a:right>
            <a:ln w="12700" cap="flat">
              <a:noFill/>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12700" cap="flat">
              <a:noFill/>
              <a:miter lim="400000"/>
            </a:ln>
          </a:insideV>
        </a:tcBdr>
        <a:fill>
          <a:noFill/>
        </a:fill>
      </a:tcStyle>
    </a:wholeTbl>
    <a:band2H>
      <a:tcTxStyle/>
      <a:tcStyle>
        <a:tcBdr/>
        <a:fill>
          <a:solidFill>
            <a:srgbClr val="00829D">
              <a:alpha val="25000"/>
            </a:srgbClr>
          </a:solidFill>
        </a:fill>
      </a:tcStyle>
    </a:band2H>
    <a:firstCol>
      <a:tcTxStyle b="on" i="off">
        <a:fontRef idx="minor">
          <a:srgbClr val="E8EFEC"/>
        </a:fontRef>
        <a:srgbClr val="E8EFEC"/>
      </a:tcTxStyle>
      <a:tcStyle>
        <a:tcBdr>
          <a:left>
            <a:ln w="12700" cap="flat">
              <a:noFill/>
              <a:miter lim="400000"/>
            </a:ln>
          </a:left>
          <a:right>
            <a:ln w="3175" cap="flat">
              <a:solidFill>
                <a:srgbClr val="E8EFEC"/>
              </a:solidFill>
              <a:prstDash val="solid"/>
              <a:miter lim="400000"/>
            </a:ln>
          </a:right>
          <a:top>
            <a:ln w="3175" cap="flat">
              <a:solidFill>
                <a:srgbClr val="E8EFEC"/>
              </a:solidFill>
              <a:prstDash val="solid"/>
              <a:miter lim="400000"/>
            </a:ln>
          </a:top>
          <a:bottom>
            <a:ln w="3175" cap="flat">
              <a:solidFill>
                <a:srgbClr val="E8EFEC"/>
              </a:solidFill>
              <a:prstDash val="solid"/>
              <a:miter lim="400000"/>
            </a:ln>
          </a:bottom>
          <a:insideH>
            <a:ln w="3175" cap="flat">
              <a:solidFill>
                <a:srgbClr val="E8EFEC"/>
              </a:solidFill>
              <a:prstDash val="solid"/>
              <a:miter lim="400000"/>
            </a:ln>
          </a:insideH>
          <a:insideV>
            <a:ln w="3175" cap="flat">
              <a:noFill/>
              <a:miter lim="400000"/>
            </a:ln>
          </a:insideV>
        </a:tcBdr>
        <a:fill>
          <a:noFill/>
        </a:fill>
      </a:tcStyle>
    </a:firstCol>
    <a:lastRow>
      <a:tcTxStyle b="on" i="off">
        <a:fontRef idx="minor">
          <a:srgbClr val="E8EFEC"/>
        </a:fontRef>
        <a:srgbClr val="E8EFEC"/>
      </a:tcTxStyle>
      <a:tcStyle>
        <a:tcBdr>
          <a:left>
            <a:ln w="12700" cap="flat">
              <a:noFill/>
              <a:miter lim="400000"/>
            </a:ln>
          </a:left>
          <a:right>
            <a:ln w="12700" cap="flat">
              <a:noFill/>
              <a:miter lim="400000"/>
            </a:ln>
          </a:right>
          <a:top>
            <a:ln w="12700" cap="flat">
              <a:solidFill>
                <a:srgbClr val="E8EFEC"/>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00829D"/>
          </a:solid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E8EFEC"/>
              </a:solidFill>
              <a:prstDash val="solid"/>
              <a:miter lim="400000"/>
            </a:ln>
          </a:bottom>
          <a:insideH>
            <a:ln w="3175" cap="flat">
              <a:noFill/>
              <a:miter lim="400000"/>
            </a:ln>
          </a:insideH>
          <a:insideV>
            <a:ln w="12700" cap="flat">
              <a:noFill/>
              <a:miter lim="400000"/>
            </a:ln>
          </a:insideV>
        </a:tcBdr>
        <a:fill>
          <a:noFill/>
        </a:fill>
      </a:tcStyle>
    </a:firstRow>
  </a:tblStyle>
  <a:tblStyle styleId="{6FED4BDB-6DCE-4948-B04D-3716A31144A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493EF4FC-797E-4229-9488-8D141A57491C}" styleName="">
    <a:tblBg/>
    <a:wholeTbl>
      <a:tcTxStyle b="off" i="off">
        <a:fontRef idx="minor">
          <a:srgbClr val="00829D"/>
        </a:fontRef>
        <a:srgbClr val="00829D"/>
      </a:tcTxStyle>
      <a:tcStyle>
        <a:tcBdr>
          <a:left>
            <a:ln w="12700" cap="flat">
              <a:noFill/>
              <a:miter lim="400000"/>
            </a:ln>
          </a:left>
          <a:right>
            <a:ln w="12700" cap="flat">
              <a:noFill/>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12700" cap="flat">
              <a:noFill/>
              <a:miter lim="400000"/>
            </a:ln>
          </a:insideV>
        </a:tcBdr>
        <a:fill>
          <a:noFill/>
        </a:fill>
      </a:tcStyle>
    </a:wholeTbl>
    <a:band2H>
      <a:tcTxStyle/>
      <a:tcStyle>
        <a:tcBdr/>
        <a:fill>
          <a:solidFill>
            <a:srgbClr val="0A5065">
              <a:alpha val="8000"/>
            </a:srgbClr>
          </a:solidFill>
        </a:fill>
      </a:tcStyle>
    </a:band2H>
    <a:firstCol>
      <a:tcTxStyle b="on" i="off">
        <a:fontRef idx="minor">
          <a:srgbClr val="FFFFFF"/>
        </a:fontRef>
        <a:srgbClr val="FFFFFF"/>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solidFill>
            <a:srgbClr val="24B2C8">
              <a:alpha val="69000"/>
            </a:srgbClr>
          </a:solid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E8EFEC"/>
        </a:fontRef>
        <a:srgbClr val="E8EFEC"/>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solidFill>
            <a:srgbClr val="24B2C8"/>
          </a:solidFill>
        </a:fill>
      </a:tcStyle>
    </a:firstRow>
  </a:tblStyle>
  <a:tblStyle styleId="{7D23C965-1C35-482F-91DE-B9C7D7F856BE}" styleName="">
    <a:tblBg/>
    <a:wholeTbl>
      <a:tcTxStyle b="off" i="off">
        <a:fontRef idx="minor">
          <a:srgbClr val="00829D"/>
        </a:fontRef>
        <a:srgbClr val="00829D"/>
      </a:tcTxStyle>
      <a:tcStyle>
        <a:tcBdr>
          <a:left>
            <a:ln w="3175" cap="flat">
              <a:solidFill>
                <a:srgbClr val="00829D"/>
              </a:solidFill>
              <a:prstDash val="solid"/>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solidFill>
                <a:srgbClr val="00829D"/>
              </a:solidFill>
              <a:prstDash val="solid"/>
              <a:miter lim="400000"/>
            </a:ln>
          </a:insideV>
        </a:tcBdr>
        <a:fill>
          <a:noFill/>
        </a:fill>
      </a:tcStyle>
    </a:wholeTbl>
    <a:band2H>
      <a:tcTxStyle/>
      <a:tcStyle>
        <a:tcBdr/>
        <a:fill>
          <a:solidFill>
            <a:srgbClr val="00829D">
              <a:alpha val="8000"/>
            </a:srgbClr>
          </a:solidFill>
        </a:fill>
      </a:tcStyle>
    </a:band2H>
    <a:firstCol>
      <a:tcTxStyle b="on" i="off">
        <a:fontRef idx="minor">
          <a:srgbClr val="00829D"/>
        </a:fontRef>
        <a:srgbClr val="00829D"/>
      </a:tcTxStyle>
      <a:tcStyle>
        <a:tcBdr>
          <a:left>
            <a:ln w="12700" cap="flat">
              <a:noFill/>
              <a:miter lim="400000"/>
            </a:ln>
          </a:left>
          <a:right>
            <a:ln w="3175" cap="flat">
              <a:solidFill>
                <a:srgbClr val="00829D"/>
              </a:solidFill>
              <a:prstDash val="solid"/>
              <a:miter lim="400000"/>
            </a:ln>
          </a:right>
          <a:top>
            <a:ln w="3175" cap="flat">
              <a:solidFill>
                <a:srgbClr val="00829D"/>
              </a:solidFill>
              <a:prstDash val="solid"/>
              <a:miter lim="400000"/>
            </a:ln>
          </a:top>
          <a:bottom>
            <a:ln w="3175" cap="flat">
              <a:solidFill>
                <a:srgbClr val="00829D"/>
              </a:solidFill>
              <a:prstDash val="solid"/>
              <a:miter lim="400000"/>
            </a:ln>
          </a:bottom>
          <a:insideH>
            <a:ln w="3175" cap="flat">
              <a:solidFill>
                <a:srgbClr val="00829D"/>
              </a:solidFill>
              <a:prstDash val="solid"/>
              <a:miter lim="400000"/>
            </a:ln>
          </a:insideH>
          <a:insideV>
            <a:ln w="3175" cap="flat">
              <a:noFill/>
              <a:miter lim="400000"/>
            </a:ln>
          </a:insideV>
        </a:tcBdr>
        <a:fill>
          <a:noFill/>
        </a:fill>
      </a:tcStyle>
    </a:firstCol>
    <a:lastRow>
      <a:tcTxStyle b="on" i="off">
        <a:fontRef idx="minor">
          <a:srgbClr val="00829D"/>
        </a:fontRef>
        <a:srgbClr val="00829D"/>
      </a:tcTxStyle>
      <a:tcStyle>
        <a:tcBdr>
          <a:left>
            <a:ln w="12700" cap="flat">
              <a:noFill/>
              <a:miter lim="400000"/>
            </a:ln>
          </a:left>
          <a:right>
            <a:ln w="12700" cap="flat">
              <a:noFill/>
              <a:miter lim="400000"/>
            </a:ln>
          </a:right>
          <a:top>
            <a:ln w="12700" cap="flat">
              <a:solidFill>
                <a:srgbClr val="00829D"/>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n" i="off">
        <a:fontRef idx="minor">
          <a:srgbClr val="00829D"/>
        </a:fontRef>
        <a:srgbClr val="00829D"/>
      </a:tcTxStyle>
      <a:tcStyle>
        <a:tcBdr>
          <a:left>
            <a:ln w="12700" cap="flat">
              <a:noFill/>
              <a:miter lim="400000"/>
            </a:ln>
          </a:left>
          <a:right>
            <a:ln w="12700" cap="flat">
              <a:noFill/>
              <a:miter lim="400000"/>
            </a:ln>
          </a:right>
          <a:top>
            <a:ln w="12700" cap="flat">
              <a:noFill/>
              <a:miter lim="400000"/>
            </a:ln>
          </a:top>
          <a:bottom>
            <a:ln w="3175" cap="flat">
              <a:solidFill>
                <a:srgbClr val="00829D"/>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0" d="100"/>
          <a:sy n="60" d="100"/>
        </p:scale>
        <p:origin x="54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1" name="Shape 16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2" name="Shape 16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300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2" name="Shape 22"/>
          <p:cNvSpPr/>
          <p:nvPr/>
        </p:nvSpPr>
        <p:spPr>
          <a:xfrm>
            <a:off x="0" y="544053"/>
            <a:ext cx="13007540" cy="7708256"/>
          </a:xfrm>
          <a:prstGeom prst="rect">
            <a:avLst/>
          </a:prstGeom>
          <a:solidFill>
            <a:srgbClr val="16BEC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3" name="Shape 23"/>
          <p:cNvSpPr/>
          <p:nvPr/>
        </p:nvSpPr>
        <p:spPr>
          <a:xfrm>
            <a:off x="-1" y="0"/>
            <a:ext cx="13004802" cy="681782"/>
          </a:xfrm>
          <a:prstGeom prst="rect">
            <a:avLst/>
          </a:prstGeom>
          <a:solidFill>
            <a:srgbClr val="044D7F"/>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 name="Shape 25"/>
          <p:cNvSpPr>
            <a:spLocks noGrp="1"/>
          </p:cNvSpPr>
          <p:nvPr>
            <p:ph type="title"/>
          </p:nvPr>
        </p:nvSpPr>
        <p:spPr>
          <a:xfrm>
            <a:off x="1026441" y="1091932"/>
            <a:ext cx="7642143" cy="320910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26" name="Shape 26"/>
          <p:cNvSpPr>
            <a:spLocks noGrp="1"/>
          </p:cNvSpPr>
          <p:nvPr>
            <p:ph type="body" sz="quarter" idx="1"/>
          </p:nvPr>
        </p:nvSpPr>
        <p:spPr>
          <a:xfrm>
            <a:off x="1218613" y="4711189"/>
            <a:ext cx="7642147" cy="93628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2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8" name="Shape 2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 name="Shape 2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 name="Shape 3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 name="Shape 3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 name="Shape 3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3" name="Shape 3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4" name="Shape 3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5" name="Shape 3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52" name="Shape 25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253" name="Shape 25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54" name="Shape 254"/>
          <p:cNvSpPr/>
          <p:nvPr/>
        </p:nvSpPr>
        <p:spPr>
          <a:xfrm>
            <a:off x="681782" y="1355276"/>
            <a:ext cx="1094010" cy="45719"/>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55" name="Shape 255"/>
          <p:cNvSpPr>
            <a:spLocks noGrp="1"/>
          </p:cNvSpPr>
          <p:nvPr>
            <p:ph type="body" idx="1"/>
          </p:nvPr>
        </p:nvSpPr>
        <p:spPr>
          <a:xfrm>
            <a:off x="681781" y="3313043"/>
            <a:ext cx="9936784" cy="4395212"/>
          </a:xfrm>
          <a:prstGeom prst="rect">
            <a:avLst/>
          </a:prstGeom>
        </p:spPr>
        <p:txBody>
          <a:bodyPr numCol="1" spcCol="38100" anchor="ctr">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6" name="Shape 25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7" name="Shape 25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8" name="Shape 25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59" name="Shape 25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0" name="Shape 26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1" name="Shape 26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2" name="Shape 26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3" name="Shape 26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4" name="Shape 26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65" name="Shape 265"/>
          <p:cNvSpPr>
            <a:spLocks noGrp="1"/>
          </p:cNvSpPr>
          <p:nvPr>
            <p:ph type="sldNum" sz="quarter" idx="2"/>
          </p:nvPr>
        </p:nvSpPr>
        <p:spPr>
          <a:prstGeom prst="rect">
            <a:avLst/>
          </a:prstGeom>
        </p:spPr>
        <p:txBody>
          <a:bodyPr/>
          <a:lstStyle/>
          <a:p>
            <a:fld id="{86CB4B4D-7CA3-9044-876B-883B54F8677D}" type="slidenum">
              <a:t>‹#›</a:t>
            </a:fld>
            <a:endParaRPr/>
          </a:p>
        </p:txBody>
      </p:sp>
      <p:sp>
        <p:nvSpPr>
          <p:cNvPr id="18"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0" name="Shape 290"/>
          <p:cNvSpPr/>
          <p:nvPr/>
        </p:nvSpPr>
        <p:spPr>
          <a:xfrm>
            <a:off x="4981178" y="681781"/>
            <a:ext cx="8023623"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1" name="Shape 291"/>
          <p:cNvSpPr>
            <a:spLocks noGrp="1"/>
          </p:cNvSpPr>
          <p:nvPr>
            <p:ph type="pic" sz="half" idx="13"/>
          </p:nvPr>
        </p:nvSpPr>
        <p:spPr>
          <a:xfrm>
            <a:off x="0" y="681781"/>
            <a:ext cx="4981128" cy="7708256"/>
          </a:xfrm>
          <a:prstGeom prst="rect">
            <a:avLst/>
          </a:prstGeom>
        </p:spPr>
        <p:txBody>
          <a:bodyPr lIns="91439" tIns="45719" rIns="91439" bIns="45719" numCol="1" spcCol="38100"/>
          <a:lstStyle/>
          <a:p>
            <a:endParaRPr/>
          </a:p>
        </p:txBody>
      </p:sp>
      <p:sp>
        <p:nvSpPr>
          <p:cNvPr id="292" name="Shape 29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93" name="Shape 293"/>
          <p:cNvSpPr/>
          <p:nvPr/>
        </p:nvSpPr>
        <p:spPr>
          <a:xfrm>
            <a:off x="6003850"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94" name="Shape 294"/>
          <p:cNvSpPr>
            <a:spLocks noGrp="1"/>
          </p:cNvSpPr>
          <p:nvPr>
            <p:ph type="title"/>
          </p:nvPr>
        </p:nvSpPr>
        <p:spPr>
          <a:xfrm>
            <a:off x="6003850" y="1536425"/>
            <a:ext cx="6319169" cy="1026144"/>
          </a:xfrm>
          <a:prstGeom prst="rect">
            <a:avLst/>
          </a:prstGeom>
        </p:spPr>
        <p:txBody>
          <a:bodyPr/>
          <a:lstStyle>
            <a:lvl1pPr>
              <a:defRPr spc="0">
                <a:solidFill>
                  <a:srgbClr val="FFFFFF"/>
                </a:solidFill>
              </a:defRPr>
            </a:lvl1pPr>
          </a:lstStyle>
          <a:p>
            <a:r>
              <a:rPr dirty="0"/>
              <a:t>Title Text</a:t>
            </a:r>
          </a:p>
        </p:txBody>
      </p:sp>
      <p:sp>
        <p:nvSpPr>
          <p:cNvPr id="295" name="Shape 295"/>
          <p:cNvSpPr>
            <a:spLocks noGrp="1"/>
          </p:cNvSpPr>
          <p:nvPr>
            <p:ph type="body" sz="half" idx="1"/>
          </p:nvPr>
        </p:nvSpPr>
        <p:spPr>
          <a:xfrm>
            <a:off x="6003850" y="2789829"/>
            <a:ext cx="6319169" cy="4918426"/>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96" name="Shape 2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7" name="Shape 2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8" name="Shape 2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99" name="Shape 2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0" name="Shape 3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1" name="Shape 3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2" name="Shape 3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3" name="Shape 3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4" name="Shape 3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05" name="Shape 3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12" name="Shape 312"/>
          <p:cNvSpPr/>
          <p:nvPr/>
        </p:nvSpPr>
        <p:spPr>
          <a:xfrm>
            <a:off x="-2739" y="6716107"/>
            <a:ext cx="13007540" cy="167393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3" name="Shape 313"/>
          <p:cNvSpPr>
            <a:spLocks noGrp="1"/>
          </p:cNvSpPr>
          <p:nvPr>
            <p:ph type="pic" idx="13"/>
          </p:nvPr>
        </p:nvSpPr>
        <p:spPr>
          <a:xfrm>
            <a:off x="0" y="681781"/>
            <a:ext cx="13004800" cy="6034327"/>
          </a:xfrm>
          <a:prstGeom prst="rect">
            <a:avLst/>
          </a:prstGeom>
        </p:spPr>
        <p:txBody>
          <a:bodyPr lIns="91439" tIns="45719" rIns="91439" bIns="45719" numCol="1" spcCol="38100"/>
          <a:lstStyle/>
          <a:p>
            <a:endParaRPr/>
          </a:p>
        </p:txBody>
      </p:sp>
      <p:sp>
        <p:nvSpPr>
          <p:cNvPr id="314" name="Shape 31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15" name="Shape 315"/>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16" name="Shape 316"/>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317" name="Shape 317"/>
          <p:cNvSpPr>
            <a:spLocks noGrp="1"/>
          </p:cNvSpPr>
          <p:nvPr>
            <p:ph type="body" sz="quarter" idx="1"/>
          </p:nvPr>
        </p:nvSpPr>
        <p:spPr>
          <a:xfrm>
            <a:off x="8024662" y="7294135"/>
            <a:ext cx="4298357" cy="652436"/>
          </a:xfrm>
          <a:prstGeom prst="rect">
            <a:avLst/>
          </a:prstGeom>
        </p:spPr>
        <p:txBody>
          <a:bodyPr numCol="1" spcCol="38100" anchor="ctr">
            <a:noAutofit/>
          </a:bodyPr>
          <a:lstStyle>
            <a:lvl1pPr algn="r">
              <a:lnSpc>
                <a:spcPct val="100000"/>
              </a:lnSpc>
              <a:spcBef>
                <a:spcPts val="1400"/>
              </a:spcBef>
              <a:defRPr sz="1400">
                <a:solidFill>
                  <a:srgbClr val="FFFFFF"/>
                </a:solidFill>
              </a:defRPr>
            </a:lvl1pPr>
            <a:lvl2pPr indent="228600" algn="r">
              <a:spcBef>
                <a:spcPts val="1400"/>
              </a:spcBef>
              <a:defRPr sz="1400" b="0" cap="none" spc="0">
                <a:solidFill>
                  <a:srgbClr val="FFFFFF"/>
                </a:solidFill>
              </a:defRPr>
            </a:lvl2pPr>
            <a:lvl3pPr indent="457200" algn="r">
              <a:spcBef>
                <a:spcPts val="1400"/>
              </a:spcBef>
              <a:defRPr sz="1400">
                <a:solidFill>
                  <a:srgbClr val="FFFFFF"/>
                </a:solidFill>
              </a:defRPr>
            </a:lvl3pPr>
            <a:lvl4pPr marL="0" marR="0" indent="685800" algn="r">
              <a:spcBef>
                <a:spcPts val="1400"/>
              </a:spcBef>
              <a:buClrTx/>
              <a:buSzTx/>
              <a:buNone/>
              <a:defRPr sz="1400">
                <a:solidFill>
                  <a:srgbClr val="FFFFFF"/>
                </a:solidFill>
              </a:defRPr>
            </a:lvl4pPr>
            <a:lvl5pPr marL="0" marR="0" indent="914400" algn="r">
              <a:spcBef>
                <a:spcPts val="1400"/>
              </a:spcBef>
              <a:defRPr sz="14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8" name="Shape 318"/>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19" name="Shape 319"/>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0" name="Shape 320"/>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1" name="Shape 321"/>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2" name="Shape 322"/>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3" name="Shape 323"/>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4" name="Shape 324"/>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5" name="Shape 325"/>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6" name="Shape 326"/>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27" name="Shape 3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 White">
    <p:spTree>
      <p:nvGrpSpPr>
        <p:cNvPr id="1" name=""/>
        <p:cNvGrpSpPr/>
        <p:nvPr/>
      </p:nvGrpSpPr>
      <p:grpSpPr>
        <a:xfrm>
          <a:off x="0" y="0"/>
          <a:ext cx="0" cy="0"/>
          <a:chOff x="0" y="0"/>
          <a:chExt cx="0" cy="0"/>
        </a:xfrm>
      </p:grpSpPr>
      <p:sp>
        <p:nvSpPr>
          <p:cNvPr id="334" name="Shape 334"/>
          <p:cNvSpPr>
            <a:spLocks noGrp="1"/>
          </p:cNvSpPr>
          <p:nvPr>
            <p:ph type="title"/>
          </p:nvPr>
        </p:nvSpPr>
        <p:spPr>
          <a:xfrm>
            <a:off x="681781" y="1536425"/>
            <a:ext cx="9936784" cy="1026144"/>
          </a:xfrm>
          <a:prstGeom prst="rect">
            <a:avLst/>
          </a:prstGeom>
        </p:spPr>
        <p:txBody>
          <a:bodyPr/>
          <a:lstStyle/>
          <a:p>
            <a:r>
              <a:rPr dirty="0"/>
              <a:t>Title Text</a:t>
            </a:r>
          </a:p>
        </p:txBody>
      </p:sp>
      <p:sp>
        <p:nvSpPr>
          <p:cNvPr id="335" name="Shape 3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59" name="Shape 35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0" name="Shape 36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61" name="Shape 361"/>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62" name="Shape 36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363" name="Shape 36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4" name="Shape 36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5" name="Shape 36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6" name="Shape 36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7" name="Shape 36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8" name="Shape 36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69" name="Shape 36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0" name="Shape 37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1" name="Shape 37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72" name="Shape 3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aption - Bottom">
    <p:spTree>
      <p:nvGrpSpPr>
        <p:cNvPr id="1" name=""/>
        <p:cNvGrpSpPr/>
        <p:nvPr/>
      </p:nvGrpSpPr>
      <p:grpSpPr>
        <a:xfrm>
          <a:off x="0" y="0"/>
          <a:ext cx="0" cy="0"/>
          <a:chOff x="0" y="0"/>
          <a:chExt cx="0" cy="0"/>
        </a:xfrm>
      </p:grpSpPr>
      <p:sp>
        <p:nvSpPr>
          <p:cNvPr id="379" name="Shape 37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0" name="Shape 38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381" name="Shape 381"/>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82" name="Shape 382"/>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t>Title Text</a:t>
            </a:r>
          </a:p>
        </p:txBody>
      </p:sp>
      <p:sp>
        <p:nvSpPr>
          <p:cNvPr id="383" name="Shape 383"/>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84" name="Shape 38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5" name="Shape 38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6" name="Shape 38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7" name="Shape 38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8" name="Shape 38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89" name="Shape 38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0" name="Shape 39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1" name="Shape 39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2" name="Shape 39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393" name="Shape 3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aption - Left">
    <p:spTree>
      <p:nvGrpSpPr>
        <p:cNvPr id="1" name=""/>
        <p:cNvGrpSpPr/>
        <p:nvPr/>
      </p:nvGrpSpPr>
      <p:grpSpPr>
        <a:xfrm>
          <a:off x="0" y="0"/>
          <a:ext cx="0" cy="0"/>
          <a:chOff x="0" y="0"/>
          <a:chExt cx="0" cy="0"/>
        </a:xfrm>
      </p:grpSpPr>
      <p:sp>
        <p:nvSpPr>
          <p:cNvPr id="400" name="Shape 40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1" name="Shape 40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02" name="Shape 402"/>
          <p:cNvSpPr/>
          <p:nvPr/>
        </p:nvSpPr>
        <p:spPr>
          <a:xfrm>
            <a:off x="681781" y="4839293"/>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03" name="Shape 403"/>
          <p:cNvSpPr>
            <a:spLocks noGrp="1"/>
          </p:cNvSpPr>
          <p:nvPr>
            <p:ph type="title"/>
          </p:nvPr>
        </p:nvSpPr>
        <p:spPr>
          <a:xfrm>
            <a:off x="681781" y="4145797"/>
            <a:ext cx="4293280" cy="1254876"/>
          </a:xfrm>
          <a:prstGeom prst="rect">
            <a:avLst/>
          </a:prstGeom>
        </p:spPr>
        <p:txBody>
          <a:bodyPr anchor="b"/>
          <a:lstStyle>
            <a:lvl1pPr>
              <a:defRPr sz="3000" spc="0">
                <a:solidFill>
                  <a:srgbClr val="FFFFFF"/>
                </a:solidFill>
              </a:defRPr>
            </a:lvl1pPr>
          </a:lstStyle>
          <a:p>
            <a:r>
              <a:rPr dirty="0"/>
              <a:t>Title Text</a:t>
            </a:r>
          </a:p>
        </p:txBody>
      </p:sp>
      <p:sp>
        <p:nvSpPr>
          <p:cNvPr id="404" name="Shape 404"/>
          <p:cNvSpPr>
            <a:spLocks noGrp="1"/>
          </p:cNvSpPr>
          <p:nvPr>
            <p:ph type="body" sz="quarter" idx="1"/>
          </p:nvPr>
        </p:nvSpPr>
        <p:spPr>
          <a:xfrm>
            <a:off x="681781"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5" name="Shape 40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6" name="Shape 40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7" name="Shape 40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8" name="Shape 40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09" name="Shape 40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0" name="Shape 4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1" name="Shape 4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2" name="Shape 4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3" name="Shape 4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14" name="Shape 4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aption - Right">
    <p:spTree>
      <p:nvGrpSpPr>
        <p:cNvPr id="1" name=""/>
        <p:cNvGrpSpPr/>
        <p:nvPr/>
      </p:nvGrpSpPr>
      <p:grpSpPr>
        <a:xfrm>
          <a:off x="0" y="0"/>
          <a:ext cx="0" cy="0"/>
          <a:chOff x="0" y="0"/>
          <a:chExt cx="0" cy="0"/>
        </a:xfrm>
      </p:grpSpPr>
      <p:sp>
        <p:nvSpPr>
          <p:cNvPr id="421" name="Shape 42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2" name="Shape 42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23" name="Shape 423"/>
          <p:cNvSpPr/>
          <p:nvPr/>
        </p:nvSpPr>
        <p:spPr>
          <a:xfrm>
            <a:off x="8029739" y="4812788"/>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24" name="Shape 424"/>
          <p:cNvSpPr>
            <a:spLocks noGrp="1"/>
          </p:cNvSpPr>
          <p:nvPr>
            <p:ph type="title"/>
          </p:nvPr>
        </p:nvSpPr>
        <p:spPr>
          <a:xfrm>
            <a:off x="8029739" y="4145797"/>
            <a:ext cx="4293280" cy="1254876"/>
          </a:xfrm>
          <a:prstGeom prst="rect">
            <a:avLst/>
          </a:prstGeom>
        </p:spPr>
        <p:txBody>
          <a:bodyPr anchor="b"/>
          <a:lstStyle>
            <a:lvl1pPr>
              <a:defRPr sz="3000" spc="0">
                <a:solidFill>
                  <a:srgbClr val="FFFFFF"/>
                </a:solidFill>
              </a:defRPr>
            </a:lvl1pPr>
          </a:lstStyle>
          <a:p>
            <a:r>
              <a:t>Title Text</a:t>
            </a:r>
          </a:p>
        </p:txBody>
      </p:sp>
      <p:sp>
        <p:nvSpPr>
          <p:cNvPr id="425" name="Shape 425"/>
          <p:cNvSpPr>
            <a:spLocks noGrp="1"/>
          </p:cNvSpPr>
          <p:nvPr>
            <p:ph type="body" sz="quarter" idx="1"/>
          </p:nvPr>
        </p:nvSpPr>
        <p:spPr>
          <a:xfrm>
            <a:off x="8029739" y="5349873"/>
            <a:ext cx="4293280" cy="1676600"/>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26" name="Shape 42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7" name="Shape 42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8" name="Shape 42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29" name="Shape 42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0" name="Shape 43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1" name="Shape 43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2" name="Shape 43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3" name="Shape 43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4" name="Shape 43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35" name="Shape 4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aption Photo Embed BLN">
    <p:spTree>
      <p:nvGrpSpPr>
        <p:cNvPr id="1" name=""/>
        <p:cNvGrpSpPr/>
        <p:nvPr/>
      </p:nvGrpSpPr>
      <p:grpSpPr>
        <a:xfrm>
          <a:off x="0" y="0"/>
          <a:ext cx="0" cy="0"/>
          <a:chOff x="0" y="0"/>
          <a:chExt cx="0" cy="0"/>
        </a:xfrm>
      </p:grpSpPr>
      <p:sp>
        <p:nvSpPr>
          <p:cNvPr id="464" name="Shape 464"/>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5" name="Shape 465"/>
          <p:cNvSpPr>
            <a:spLocks noGrp="1"/>
          </p:cNvSpPr>
          <p:nvPr>
            <p:ph type="pic" idx="13"/>
          </p:nvPr>
        </p:nvSpPr>
        <p:spPr>
          <a:xfrm>
            <a:off x="-1" y="681781"/>
            <a:ext cx="13007541" cy="7708742"/>
          </a:xfrm>
          <a:prstGeom prst="rect">
            <a:avLst/>
          </a:prstGeom>
        </p:spPr>
        <p:txBody>
          <a:bodyPr lIns="91439" tIns="45719" rIns="91439" bIns="45719" numCol="1" spcCol="38100"/>
          <a:lstStyle/>
          <a:p>
            <a:endParaRPr dirty="0"/>
          </a:p>
        </p:txBody>
      </p:sp>
      <p:sp>
        <p:nvSpPr>
          <p:cNvPr id="466" name="Shape 4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67" name="Shape 467"/>
          <p:cNvSpPr>
            <a:spLocks noGrp="1"/>
          </p:cNvSpPr>
          <p:nvPr>
            <p:ph type="body" sz="quarter" idx="14" hasCustomPrompt="1"/>
          </p:nvPr>
        </p:nvSpPr>
        <p:spPr>
          <a:xfrm>
            <a:off x="681781" y="7112986"/>
            <a:ext cx="1270001" cy="67520"/>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468" name="Shape 468"/>
          <p:cNvSpPr>
            <a:spLocks noGrp="1"/>
          </p:cNvSpPr>
          <p:nvPr>
            <p:ph type="title"/>
          </p:nvPr>
        </p:nvSpPr>
        <p:spPr>
          <a:xfrm>
            <a:off x="681781" y="7294135"/>
            <a:ext cx="6633596" cy="669788"/>
          </a:xfrm>
          <a:prstGeom prst="rect">
            <a:avLst/>
          </a:prstGeom>
        </p:spPr>
        <p:txBody>
          <a:bodyPr anchor="ctr"/>
          <a:lstStyle>
            <a:lvl1pPr>
              <a:defRPr sz="3000" spc="0">
                <a:solidFill>
                  <a:srgbClr val="FFFFFF"/>
                </a:solidFill>
              </a:defRPr>
            </a:lvl1pPr>
          </a:lstStyle>
          <a:p>
            <a:r>
              <a:rPr dirty="0"/>
              <a:t>Title Text</a:t>
            </a:r>
          </a:p>
        </p:txBody>
      </p:sp>
      <p:sp>
        <p:nvSpPr>
          <p:cNvPr id="469" name="Shape 469"/>
          <p:cNvSpPr>
            <a:spLocks noGrp="1"/>
          </p:cNvSpPr>
          <p:nvPr>
            <p:ph type="body" sz="quarter" idx="1"/>
          </p:nvPr>
        </p:nvSpPr>
        <p:spPr>
          <a:xfrm>
            <a:off x="8039903" y="7294135"/>
            <a:ext cx="4283116"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70" name="Shape 47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1" name="Shape 47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2" name="Shape 47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3" name="Shape 47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4" name="Shape 47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5" name="Shape 47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6" name="Shape 47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7" name="Shape 47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8" name="Shape 47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79" name="Shape 4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aption Photo Inset">
    <p:spTree>
      <p:nvGrpSpPr>
        <p:cNvPr id="1" name=""/>
        <p:cNvGrpSpPr/>
        <p:nvPr/>
      </p:nvGrpSpPr>
      <p:grpSpPr>
        <a:xfrm>
          <a:off x="0" y="0"/>
          <a:ext cx="0" cy="0"/>
          <a:chOff x="0" y="0"/>
          <a:chExt cx="0" cy="0"/>
        </a:xfrm>
      </p:grpSpPr>
      <p:sp>
        <p:nvSpPr>
          <p:cNvPr id="486" name="Shape 48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7" name="Shape 487"/>
          <p:cNvSpPr>
            <a:spLocks noGrp="1"/>
          </p:cNvSpPr>
          <p:nvPr>
            <p:ph type="pic" idx="13"/>
          </p:nvPr>
        </p:nvSpPr>
        <p:spPr>
          <a:xfrm>
            <a:off x="681781" y="1352907"/>
            <a:ext cx="11641239" cy="5088955"/>
          </a:xfrm>
          <a:prstGeom prst="rect">
            <a:avLst/>
          </a:prstGeom>
        </p:spPr>
        <p:txBody>
          <a:bodyPr lIns="91439" tIns="45719" rIns="91439" bIns="45719" numCol="1" spcCol="38100"/>
          <a:lstStyle/>
          <a:p>
            <a:endParaRPr/>
          </a:p>
        </p:txBody>
      </p:sp>
      <p:sp>
        <p:nvSpPr>
          <p:cNvPr id="488" name="Shape 4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489" name="Shape 489"/>
          <p:cNvSpPr/>
          <p:nvPr/>
        </p:nvSpPr>
        <p:spPr>
          <a:xfrm>
            <a:off x="681781" y="711298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90" name="Shape 490"/>
          <p:cNvSpPr>
            <a:spLocks noGrp="1"/>
          </p:cNvSpPr>
          <p:nvPr>
            <p:ph type="title"/>
          </p:nvPr>
        </p:nvSpPr>
        <p:spPr>
          <a:xfrm>
            <a:off x="681781" y="7294135"/>
            <a:ext cx="6661101" cy="669788"/>
          </a:xfrm>
          <a:prstGeom prst="rect">
            <a:avLst/>
          </a:prstGeom>
        </p:spPr>
        <p:txBody>
          <a:bodyPr anchor="ctr"/>
          <a:lstStyle>
            <a:lvl1pPr>
              <a:defRPr sz="3000" spc="0">
                <a:solidFill>
                  <a:srgbClr val="FFFFFF"/>
                </a:solidFill>
              </a:defRPr>
            </a:lvl1pPr>
          </a:lstStyle>
          <a:p>
            <a:r>
              <a:t>Title Text</a:t>
            </a:r>
          </a:p>
        </p:txBody>
      </p:sp>
      <p:sp>
        <p:nvSpPr>
          <p:cNvPr id="491" name="Shape 491"/>
          <p:cNvSpPr>
            <a:spLocks noGrp="1"/>
          </p:cNvSpPr>
          <p:nvPr>
            <p:ph type="body" sz="quarter" idx="1"/>
          </p:nvPr>
        </p:nvSpPr>
        <p:spPr>
          <a:xfrm>
            <a:off x="8024662" y="7294135"/>
            <a:ext cx="4298357" cy="669788"/>
          </a:xfrm>
          <a:prstGeom prst="rect">
            <a:avLst/>
          </a:prstGeom>
        </p:spPr>
        <p:txBody>
          <a:bodyPr numCol="1" spcCol="38100" anchor="ctr">
            <a:normAutofit/>
          </a:bodyPr>
          <a:lstStyle>
            <a:lvl1pPr algn="r">
              <a:lnSpc>
                <a:spcPct val="100000"/>
              </a:lnSpc>
              <a:spcBef>
                <a:spcPts val="1400"/>
              </a:spcBef>
              <a:defRPr sz="1600">
                <a:solidFill>
                  <a:srgbClr val="FFFFFF"/>
                </a:solidFill>
              </a:defRPr>
            </a:lvl1pPr>
            <a:lvl2pPr indent="228600" algn="r">
              <a:spcBef>
                <a:spcPts val="1400"/>
              </a:spcBef>
              <a:defRPr sz="1600" b="0" cap="none" spc="0">
                <a:solidFill>
                  <a:srgbClr val="FFFFFF"/>
                </a:solidFill>
              </a:defRPr>
            </a:lvl2pPr>
            <a:lvl3pPr indent="457200" algn="r">
              <a:spcBef>
                <a:spcPts val="1400"/>
              </a:spcBef>
              <a:defRPr sz="1600">
                <a:solidFill>
                  <a:srgbClr val="FFFFFF"/>
                </a:solidFill>
              </a:defRPr>
            </a:lvl3pPr>
            <a:lvl4pPr marL="0" marR="0" indent="685800" algn="r">
              <a:spcBef>
                <a:spcPts val="1400"/>
              </a:spcBef>
              <a:buClrTx/>
              <a:buSzTx/>
              <a:buNone/>
              <a:defRPr sz="1600">
                <a:solidFill>
                  <a:srgbClr val="FFFFFF"/>
                </a:solidFill>
              </a:defRPr>
            </a:lvl4pPr>
            <a:lvl5pPr marL="0" marR="0" indent="914400" algn="r">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92" name="Shape 49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3" name="Shape 49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4" name="Shape 49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5" name="Shape 49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6" name="Shape 49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7" name="Shape 49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8" name="Shape 49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499" name="Shape 49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0" name="Shape 50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01" name="Shape 5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amp; Photo Embed BLN">
    <p:spTree>
      <p:nvGrpSpPr>
        <p:cNvPr id="1" name=""/>
        <p:cNvGrpSpPr/>
        <p:nvPr/>
      </p:nvGrpSpPr>
      <p:grpSpPr>
        <a:xfrm>
          <a:off x="0" y="0"/>
          <a:ext cx="0" cy="0"/>
          <a:chOff x="0" y="0"/>
          <a:chExt cx="0" cy="0"/>
        </a:xfrm>
      </p:grpSpPr>
      <p:sp>
        <p:nvSpPr>
          <p:cNvPr id="65" name="Shape 65"/>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 name="Shape 66"/>
          <p:cNvSpPr>
            <a:spLocks noGrp="1"/>
          </p:cNvSpPr>
          <p:nvPr>
            <p:ph type="pic" idx="13"/>
          </p:nvPr>
        </p:nvSpPr>
        <p:spPr>
          <a:xfrm>
            <a:off x="0" y="681781"/>
            <a:ext cx="13007540" cy="7709457"/>
          </a:xfrm>
          <a:prstGeom prst="rect">
            <a:avLst/>
          </a:prstGeom>
        </p:spPr>
        <p:txBody>
          <a:bodyPr lIns="91439" tIns="45719" rIns="91439" bIns="45719" numCol="1" spcCol="38100"/>
          <a:lstStyle/>
          <a:p>
            <a:endParaRPr dirty="0"/>
          </a:p>
        </p:txBody>
      </p:sp>
      <p:sp>
        <p:nvSpPr>
          <p:cNvPr id="67" name="Shape 67"/>
          <p:cNvSpPr>
            <a:spLocks noGrp="1"/>
          </p:cNvSpPr>
          <p:nvPr>
            <p:ph type="title"/>
          </p:nvPr>
        </p:nvSpPr>
        <p:spPr>
          <a:xfrm>
            <a:off x="1349243" y="1859607"/>
            <a:ext cx="7642143" cy="3212757"/>
          </a:xfrm>
          <a:prstGeom prst="rect">
            <a:avLst/>
          </a:prstGeom>
        </p:spPr>
        <p:txBody>
          <a:bodyPr anchor="b"/>
          <a:lstStyle>
            <a:lvl1pPr>
              <a:lnSpc>
                <a:spcPct val="80000"/>
              </a:lnSpc>
              <a:defRPr sz="7200" spc="0">
                <a:solidFill>
                  <a:srgbClr val="FFFFFF"/>
                </a:solidFill>
              </a:defRPr>
            </a:lvl1pPr>
          </a:lstStyle>
          <a:p>
            <a:r>
              <a:rPr dirty="0"/>
              <a:t>Title Text</a:t>
            </a:r>
          </a:p>
        </p:txBody>
      </p:sp>
      <p:sp>
        <p:nvSpPr>
          <p:cNvPr id="68" name="Shape 68"/>
          <p:cNvSpPr>
            <a:spLocks noGrp="1"/>
          </p:cNvSpPr>
          <p:nvPr>
            <p:ph type="body" sz="quarter" idx="1"/>
          </p:nvPr>
        </p:nvSpPr>
        <p:spPr>
          <a:xfrm>
            <a:off x="1349242" y="5159308"/>
            <a:ext cx="7642143" cy="932638"/>
          </a:xfrm>
          <a:prstGeom prst="rect">
            <a:avLst/>
          </a:prstGeom>
        </p:spPr>
        <p:txBody>
          <a:bodyPr numCol="1" spcCol="38100">
            <a:normAutofit/>
          </a:bodyPr>
          <a:lstStyle>
            <a:lvl1pPr>
              <a:lnSpc>
                <a:spcPct val="100000"/>
              </a:lnSpc>
              <a:spcBef>
                <a:spcPts val="0"/>
              </a:spcBef>
              <a:defRPr sz="3600">
                <a:solidFill>
                  <a:srgbClr val="FFFFFF"/>
                </a:solidFill>
              </a:defRPr>
            </a:lvl1pPr>
            <a:lvl2pPr indent="228600">
              <a:defRPr sz="3600" b="0" cap="none" spc="0">
                <a:solidFill>
                  <a:srgbClr val="FFFFFF"/>
                </a:solidFill>
              </a:defRPr>
            </a:lvl2pPr>
            <a:lvl3pPr indent="457200">
              <a:spcBef>
                <a:spcPts val="0"/>
              </a:spcBef>
              <a:defRPr sz="3600">
                <a:solidFill>
                  <a:srgbClr val="FFFFFF"/>
                </a:solidFill>
              </a:defRPr>
            </a:lvl3pPr>
            <a:lvl4pPr marL="0" marR="0" indent="685800">
              <a:spcBef>
                <a:spcPts val="0"/>
              </a:spcBef>
              <a:buClrTx/>
              <a:buSzTx/>
              <a:buNone/>
              <a:defRPr sz="3600">
                <a:solidFill>
                  <a:srgbClr val="FFFFFF"/>
                </a:solidFill>
              </a:defRPr>
            </a:lvl4pPr>
            <a:lvl5pPr marL="0" marR="0" indent="914400">
              <a:spcBef>
                <a:spcPts val="0"/>
              </a:spcBef>
              <a:defRPr sz="36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9" name="Shape 6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1" name="Shape 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2" name="Shape 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3" name="Shape 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 name="Shape 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 name="Shape 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6" name="Shape 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7" name="Shape 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8" name="Shape 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9" name="Shape 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08" name="Shape 508"/>
          <p:cNvSpPr>
            <a:spLocks noGrp="1"/>
          </p:cNvSpPr>
          <p:nvPr>
            <p:ph type="pic" idx="13"/>
          </p:nvPr>
        </p:nvSpPr>
        <p:spPr>
          <a:xfrm>
            <a:off x="-1" y="681781"/>
            <a:ext cx="13007541" cy="7709774"/>
          </a:xfrm>
          <a:prstGeom prst="rect">
            <a:avLst/>
          </a:prstGeom>
        </p:spPr>
        <p:txBody>
          <a:bodyPr lIns="91439" tIns="45719" rIns="91439" bIns="45719" numCol="1" spcCol="38100"/>
          <a:lstStyle/>
          <a:p>
            <a:endParaRPr/>
          </a:p>
        </p:txBody>
      </p:sp>
      <p:sp>
        <p:nvSpPr>
          <p:cNvPr id="509" name="Shape 50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10" name="Shape 51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1" name="Shape 51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2" name="Shape 51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3" name="Shape 51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4" name="Shape 51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5" name="Shape 51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6" name="Shape 51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7" name="Shape 51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8" name="Shape 51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19" name="Shape 5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Caption">
    <p:spTree>
      <p:nvGrpSpPr>
        <p:cNvPr id="1" name=""/>
        <p:cNvGrpSpPr/>
        <p:nvPr/>
      </p:nvGrpSpPr>
      <p:grpSpPr>
        <a:xfrm>
          <a:off x="0" y="0"/>
          <a:ext cx="0" cy="0"/>
          <a:chOff x="0" y="0"/>
          <a:chExt cx="0" cy="0"/>
        </a:xfrm>
      </p:grpSpPr>
      <p:sp>
        <p:nvSpPr>
          <p:cNvPr id="526" name="Shape 52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7" name="Shape 52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28" name="Shape 52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29" name="Shape 529"/>
          <p:cNvSpPr>
            <a:spLocks noGrp="1"/>
          </p:cNvSpPr>
          <p:nvPr>
            <p:ph type="title"/>
          </p:nvPr>
        </p:nvSpPr>
        <p:spPr>
          <a:xfrm>
            <a:off x="681781" y="2098189"/>
            <a:ext cx="9936784" cy="4613885"/>
          </a:xfrm>
          <a:prstGeom prst="rect">
            <a:avLst/>
          </a:prstGeom>
        </p:spPr>
        <p:txBody>
          <a:bodyPr anchor="b"/>
          <a:lstStyle>
            <a:lvl1pPr>
              <a:defRPr spc="0">
                <a:solidFill>
                  <a:srgbClr val="FFFFFF"/>
                </a:solidFill>
              </a:defRPr>
            </a:lvl1pPr>
          </a:lstStyle>
          <a:p>
            <a:r>
              <a:t>Title Text</a:t>
            </a:r>
          </a:p>
        </p:txBody>
      </p:sp>
      <p:sp>
        <p:nvSpPr>
          <p:cNvPr id="530" name="Shape 530"/>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31" name="Shape 53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2" name="Shape 53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3" name="Shape 53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4" name="Shape 53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5" name="Shape 53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6" name="Shape 53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7" name="Shape 53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8" name="Shape 53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39" name="Shape 53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40" name="Shape 5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547" name="Shape 54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8" name="Shape 54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49" name="Shape 54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50" name="Shape 550"/>
          <p:cNvSpPr>
            <a:spLocks noGrp="1"/>
          </p:cNvSpPr>
          <p:nvPr>
            <p:ph type="title"/>
          </p:nvPr>
        </p:nvSpPr>
        <p:spPr>
          <a:xfrm>
            <a:off x="681781" y="1536425"/>
            <a:ext cx="9936784" cy="3527290"/>
          </a:xfrm>
          <a:prstGeom prst="rect">
            <a:avLst/>
          </a:prstGeom>
        </p:spPr>
        <p:txBody>
          <a:bodyPr/>
          <a:lstStyle>
            <a:lvl1pPr>
              <a:defRPr spc="0">
                <a:solidFill>
                  <a:srgbClr val="FFFFFF"/>
                </a:solidFill>
              </a:defRPr>
            </a:lvl1pPr>
          </a:lstStyle>
          <a:p>
            <a:r>
              <a:t>Title Text</a:t>
            </a:r>
          </a:p>
        </p:txBody>
      </p:sp>
      <p:sp>
        <p:nvSpPr>
          <p:cNvPr id="551" name="Shape 551"/>
          <p:cNvSpPr>
            <a:spLocks noGrp="1"/>
          </p:cNvSpPr>
          <p:nvPr>
            <p:ph type="body" sz="quarter" idx="1"/>
          </p:nvPr>
        </p:nvSpPr>
        <p:spPr>
          <a:xfrm>
            <a:off x="681781" y="6661273"/>
            <a:ext cx="7983034" cy="1046982"/>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52" name="Shape 552"/>
          <p:cNvSpPr/>
          <p:nvPr/>
        </p:nvSpPr>
        <p:spPr>
          <a:xfrm>
            <a:off x="681781" y="6086386"/>
            <a:ext cx="865845" cy="574888"/>
          </a:xfrm>
          <a:prstGeom prst="rect">
            <a:avLst/>
          </a:prstGeom>
          <a:ln w="3175">
            <a:miter lim="400000"/>
          </a:ln>
          <a:extLst>
            <a:ext uri="{C572A759-6A51-4108-AA02-DFA0A04FC94B}">
              <ma14:wrappingTextBoxFlag xmlns="" xmlns:ma14="http://schemas.microsoft.com/office/mac/drawingml/2011/main" val="1"/>
            </a:ext>
          </a:extLst>
        </p:spPr>
        <p:txBody>
          <a:bodyPr wrap="none" lIns="27093" tIns="27093" rIns="27093" bIns="27093" anchor="ctr">
            <a:spAutoFit/>
          </a:bodyPr>
          <a:lstStyle>
            <a:lvl1pPr>
              <a:lnSpc>
                <a:spcPct val="90000"/>
              </a:lnSpc>
              <a:spcBef>
                <a:spcPts val="0"/>
              </a:spcBef>
              <a:defRPr sz="3000" b="1">
                <a:solidFill>
                  <a:srgbClr val="FFFFFF"/>
                </a:solidFill>
              </a:defRPr>
            </a:lvl1pPr>
          </a:lstStyle>
          <a:p>
            <a:r>
              <a:t>True</a:t>
            </a:r>
          </a:p>
        </p:txBody>
      </p:sp>
      <p:sp>
        <p:nvSpPr>
          <p:cNvPr id="553" name="Shape 55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4" name="Shape 55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5" name="Shape 55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6" name="Shape 55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7" name="Shape 55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8" name="Shape 55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59" name="Shape 55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0" name="Shape 56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1" name="Shape 56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62" name="Shape 5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569" name="Shape 56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0" name="Shape 57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71" name="Shape 571"/>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72" name="Shape 572"/>
          <p:cNvSpPr>
            <a:spLocks noGrp="1"/>
          </p:cNvSpPr>
          <p:nvPr>
            <p:ph type="body" sz="quarter" idx="13"/>
          </p:nvPr>
        </p:nvSpPr>
        <p:spPr>
          <a:xfrm>
            <a:off x="681781" y="5718770"/>
            <a:ext cx="9936784" cy="1133688"/>
          </a:xfrm>
          <a:prstGeom prst="rect">
            <a:avLst/>
          </a:prstGeom>
        </p:spPr>
        <p:txBody>
          <a:bodyPr numCol="1" spcCol="38100" anchor="b">
            <a:spAutoFit/>
          </a:bodyPr>
          <a:lstStyle>
            <a:lvl1pPr>
              <a:spcBef>
                <a:spcPts val="0"/>
              </a:spcBef>
              <a:defRPr sz="6200" b="1">
                <a:solidFill>
                  <a:srgbClr val="FFFFFF"/>
                </a:solidFill>
              </a:defRPr>
            </a:lvl1pPr>
          </a:lstStyle>
          <a:p>
            <a:r>
              <a:t>“Type a Quote Here.”</a:t>
            </a:r>
          </a:p>
        </p:txBody>
      </p:sp>
      <p:sp>
        <p:nvSpPr>
          <p:cNvPr id="573" name="Shape 573"/>
          <p:cNvSpPr>
            <a:spLocks noGrp="1"/>
          </p:cNvSpPr>
          <p:nvPr>
            <p:ph type="body" sz="quarter" idx="14"/>
          </p:nvPr>
        </p:nvSpPr>
        <p:spPr>
          <a:xfrm>
            <a:off x="924192" y="6932176"/>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74" name="Shape 57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5" name="Shape 57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6" name="Shape 57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7" name="Shape 57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8" name="Shape 57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79" name="Shape 57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0" name="Shape 58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1" name="Shape 58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2" name="Shape 58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83" name="Shape 5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Quote &amp; Caption">
    <p:spTree>
      <p:nvGrpSpPr>
        <p:cNvPr id="1" name=""/>
        <p:cNvGrpSpPr/>
        <p:nvPr/>
      </p:nvGrpSpPr>
      <p:grpSpPr>
        <a:xfrm>
          <a:off x="0" y="0"/>
          <a:ext cx="0" cy="0"/>
          <a:chOff x="0" y="0"/>
          <a:chExt cx="0" cy="0"/>
        </a:xfrm>
      </p:grpSpPr>
      <p:sp>
        <p:nvSpPr>
          <p:cNvPr id="590" name="Shape 590"/>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1" name="Shape 591"/>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592" name="Shape 592"/>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593" name="Shape 593"/>
          <p:cNvSpPr>
            <a:spLocks noGrp="1"/>
          </p:cNvSpPr>
          <p:nvPr>
            <p:ph type="body" sz="quarter" idx="13"/>
          </p:nvPr>
        </p:nvSpPr>
        <p:spPr>
          <a:xfrm>
            <a:off x="533334" y="3618122"/>
            <a:ext cx="9936784" cy="917787"/>
          </a:xfrm>
          <a:prstGeom prst="rect">
            <a:avLst/>
          </a:prstGeom>
        </p:spPr>
        <p:txBody>
          <a:bodyPr numCol="1" spcCol="38100" anchor="b">
            <a:spAutoFit/>
          </a:bodyPr>
          <a:lstStyle>
            <a:lvl1pPr>
              <a:spcBef>
                <a:spcPts val="0"/>
              </a:spcBef>
              <a:defRPr sz="5000" b="1">
                <a:solidFill>
                  <a:srgbClr val="FFFFFF"/>
                </a:solidFill>
              </a:defRPr>
            </a:lvl1pPr>
          </a:lstStyle>
          <a:p>
            <a:r>
              <a:t>“Type a Quote Here.”</a:t>
            </a:r>
          </a:p>
        </p:txBody>
      </p:sp>
      <p:sp>
        <p:nvSpPr>
          <p:cNvPr id="594" name="Shape 594"/>
          <p:cNvSpPr>
            <a:spLocks noGrp="1"/>
          </p:cNvSpPr>
          <p:nvPr>
            <p:ph type="body" sz="quarter" idx="14"/>
          </p:nvPr>
        </p:nvSpPr>
        <p:spPr>
          <a:xfrm>
            <a:off x="924192" y="4872178"/>
            <a:ext cx="4577534" cy="435188"/>
          </a:xfrm>
          <a:prstGeom prst="rect">
            <a:avLst/>
          </a:prstGeom>
        </p:spPr>
        <p:txBody>
          <a:bodyPr numCol="1" spcCol="38100" anchor="ctr">
            <a:spAutoFit/>
          </a:bodyPr>
          <a:lstStyle>
            <a:lvl1pPr>
              <a:lnSpc>
                <a:spcPct val="100000"/>
              </a:lnSpc>
              <a:spcBef>
                <a:spcPts val="0"/>
              </a:spcBef>
              <a:defRPr sz="2200">
                <a:solidFill>
                  <a:srgbClr val="FFFFFF"/>
                </a:solidFill>
              </a:defRPr>
            </a:lvl1pPr>
          </a:lstStyle>
          <a:p>
            <a:r>
              <a:t>- Attribution Line</a:t>
            </a:r>
          </a:p>
        </p:txBody>
      </p:sp>
      <p:sp>
        <p:nvSpPr>
          <p:cNvPr id="595" name="Shape 595"/>
          <p:cNvSpPr>
            <a:spLocks noGrp="1"/>
          </p:cNvSpPr>
          <p:nvPr>
            <p:ph type="body" sz="quarter" idx="1"/>
          </p:nvPr>
        </p:nvSpPr>
        <p:spPr>
          <a:xfrm>
            <a:off x="681781" y="6007638"/>
            <a:ext cx="7983034" cy="102381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96" name="Shape 59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7" name="Shape 59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8" name="Shape 59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599" name="Shape 59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0" name="Shape 60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1" name="Shape 60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2" name="Shape 60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3" name="Shape 60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4" name="Shape 60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05" name="Shape 6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612" name="Shape 61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3" name="Shape 613"/>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614" name="Shape 614"/>
          <p:cNvSpPr>
            <a:spLocks noGrp="1"/>
          </p:cNvSpPr>
          <p:nvPr>
            <p:ph type="body" sz="quarter" idx="13"/>
          </p:nvPr>
        </p:nvSpPr>
        <p:spPr>
          <a:xfrm>
            <a:off x="68407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15" name="Shape 615"/>
          <p:cNvSpPr>
            <a:spLocks noGrp="1"/>
          </p:cNvSpPr>
          <p:nvPr>
            <p:ph type="body" sz="quarter" idx="14"/>
          </p:nvPr>
        </p:nvSpPr>
        <p:spPr>
          <a:xfrm>
            <a:off x="681781"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16" name="Shape 616"/>
          <p:cNvSpPr>
            <a:spLocks noGrp="1"/>
          </p:cNvSpPr>
          <p:nvPr>
            <p:ph type="body" sz="quarter" idx="15"/>
          </p:nvPr>
        </p:nvSpPr>
        <p:spPr>
          <a:xfrm>
            <a:off x="5877433" y="2903459"/>
            <a:ext cx="4513871" cy="473287"/>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17" name="Shape 617"/>
          <p:cNvSpPr>
            <a:spLocks noGrp="1"/>
          </p:cNvSpPr>
          <p:nvPr>
            <p:ph type="body" sz="quarter" idx="16"/>
          </p:nvPr>
        </p:nvSpPr>
        <p:spPr>
          <a:xfrm>
            <a:off x="5877433" y="3376745"/>
            <a:ext cx="451387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18" name="Shape 61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19" name="Shape 61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20" name="Shape 62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1" name="Shape 62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2" name="Shape 62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3" name="Shape 62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4" name="Shape 62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5" name="Shape 62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6" name="Shape 62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7" name="Shape 62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8" name="Shape 62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29" name="Shape 6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3 Col. Compare &amp; Contrast">
    <p:spTree>
      <p:nvGrpSpPr>
        <p:cNvPr id="1" name=""/>
        <p:cNvGrpSpPr/>
        <p:nvPr/>
      </p:nvGrpSpPr>
      <p:grpSpPr>
        <a:xfrm>
          <a:off x="0" y="0"/>
          <a:ext cx="0" cy="0"/>
          <a:chOff x="0" y="0"/>
          <a:chExt cx="0" cy="0"/>
        </a:xfrm>
      </p:grpSpPr>
      <p:sp>
        <p:nvSpPr>
          <p:cNvPr id="636" name="Shape 636"/>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7" name="Shape 63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38" name="Shape 638"/>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39" name="Shape 639"/>
          <p:cNvSpPr>
            <a:spLocks noGrp="1"/>
          </p:cNvSpPr>
          <p:nvPr>
            <p:ph type="title"/>
          </p:nvPr>
        </p:nvSpPr>
        <p:spPr>
          <a:xfrm>
            <a:off x="681781" y="1536425"/>
            <a:ext cx="9709523" cy="1026144"/>
          </a:xfrm>
          <a:prstGeom prst="rect">
            <a:avLst/>
          </a:prstGeom>
        </p:spPr>
        <p:txBody>
          <a:bodyPr/>
          <a:lstStyle>
            <a:lvl1pPr>
              <a:defRPr spc="0">
                <a:solidFill>
                  <a:srgbClr val="FFFFFF"/>
                </a:solidFill>
              </a:defRPr>
            </a:lvl1pPr>
          </a:lstStyle>
          <a:p>
            <a:r>
              <a:t>Title Text</a:t>
            </a:r>
          </a:p>
        </p:txBody>
      </p:sp>
      <p:sp>
        <p:nvSpPr>
          <p:cNvPr id="640" name="Shape 640"/>
          <p:cNvSpPr>
            <a:spLocks noGrp="1"/>
          </p:cNvSpPr>
          <p:nvPr>
            <p:ph type="body" sz="quarter" idx="13"/>
          </p:nvPr>
        </p:nvSpPr>
        <p:spPr>
          <a:xfrm>
            <a:off x="684073" y="2903459"/>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41" name="Shape 641"/>
          <p:cNvSpPr>
            <a:spLocks noGrp="1"/>
          </p:cNvSpPr>
          <p:nvPr>
            <p:ph type="body" sz="quarter" idx="14"/>
          </p:nvPr>
        </p:nvSpPr>
        <p:spPr>
          <a:xfrm>
            <a:off x="681781"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42" name="Shape 642"/>
          <p:cNvSpPr>
            <a:spLocks noGrp="1"/>
          </p:cNvSpPr>
          <p:nvPr>
            <p:ph type="body" sz="quarter" idx="15"/>
          </p:nvPr>
        </p:nvSpPr>
        <p:spPr>
          <a:xfrm>
            <a:off x="4779863"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43" name="Shape 643"/>
          <p:cNvSpPr>
            <a:spLocks noGrp="1"/>
          </p:cNvSpPr>
          <p:nvPr>
            <p:ph type="body" sz="quarter" idx="16"/>
          </p:nvPr>
        </p:nvSpPr>
        <p:spPr>
          <a:xfrm>
            <a:off x="4779863"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44" name="Shape 644"/>
          <p:cNvSpPr>
            <a:spLocks noGrp="1"/>
          </p:cNvSpPr>
          <p:nvPr>
            <p:ph type="body" sz="quarter" idx="17"/>
          </p:nvPr>
        </p:nvSpPr>
        <p:spPr>
          <a:xfrm>
            <a:off x="8877944" y="2903459"/>
            <a:ext cx="3416301"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45" name="Shape 645"/>
          <p:cNvSpPr>
            <a:spLocks noGrp="1"/>
          </p:cNvSpPr>
          <p:nvPr>
            <p:ph type="body" sz="quarter" idx="18"/>
          </p:nvPr>
        </p:nvSpPr>
        <p:spPr>
          <a:xfrm>
            <a:off x="8877944" y="3376746"/>
            <a:ext cx="3416301" cy="333587"/>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46" name="Shape 64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7" name="Shape 64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8" name="Shape 64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49" name="Shape 64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0" name="Shape 65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1" name="Shape 65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2" name="Shape 65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3" name="Shape 65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4" name="Shape 65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55" name="Shape 6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ercentage Comp. &amp; Contrast">
    <p:spTree>
      <p:nvGrpSpPr>
        <p:cNvPr id="1" name=""/>
        <p:cNvGrpSpPr/>
        <p:nvPr/>
      </p:nvGrpSpPr>
      <p:grpSpPr>
        <a:xfrm>
          <a:off x="0" y="0"/>
          <a:ext cx="0" cy="0"/>
          <a:chOff x="0" y="0"/>
          <a:chExt cx="0" cy="0"/>
        </a:xfrm>
      </p:grpSpPr>
      <p:sp>
        <p:nvSpPr>
          <p:cNvPr id="662" name="Shape 662"/>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3" name="Shape 6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64" name="Shape 664"/>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65" name="Shape 665"/>
          <p:cNvSpPr>
            <a:spLocks noGrp="1"/>
          </p:cNvSpPr>
          <p:nvPr>
            <p:ph type="body" sz="quarter" idx="13"/>
          </p:nvPr>
        </p:nvSpPr>
        <p:spPr>
          <a:xfrm>
            <a:off x="684073" y="3696802"/>
            <a:ext cx="4511579"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66" name="Shape 666"/>
          <p:cNvSpPr>
            <a:spLocks noGrp="1"/>
          </p:cNvSpPr>
          <p:nvPr>
            <p:ph type="body" sz="quarter" idx="14"/>
          </p:nvPr>
        </p:nvSpPr>
        <p:spPr>
          <a:xfrm>
            <a:off x="681781" y="4170089"/>
            <a:ext cx="4516163"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67" name="Shape 667"/>
          <p:cNvSpPr>
            <a:spLocks noGrp="1"/>
          </p:cNvSpPr>
          <p:nvPr>
            <p:ph type="body" sz="quarter" idx="15"/>
          </p:nvPr>
        </p:nvSpPr>
        <p:spPr>
          <a:xfrm>
            <a:off x="5820618" y="3696802"/>
            <a:ext cx="457068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68" name="Shape 668"/>
          <p:cNvSpPr>
            <a:spLocks noGrp="1"/>
          </p:cNvSpPr>
          <p:nvPr>
            <p:ph type="body" sz="quarter" idx="16"/>
          </p:nvPr>
        </p:nvSpPr>
        <p:spPr>
          <a:xfrm>
            <a:off x="5820618" y="4170089"/>
            <a:ext cx="4570687"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69" name="Shape 669"/>
          <p:cNvSpPr>
            <a:spLocks noGrp="1"/>
          </p:cNvSpPr>
          <p:nvPr>
            <p:ph type="body" sz="quarter" idx="17"/>
          </p:nvPr>
        </p:nvSpPr>
        <p:spPr>
          <a:xfrm>
            <a:off x="681781" y="1536425"/>
            <a:ext cx="4516163"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70" name="Shape 670"/>
          <p:cNvSpPr>
            <a:spLocks noGrp="1"/>
          </p:cNvSpPr>
          <p:nvPr>
            <p:ph type="body" sz="quarter" idx="18"/>
          </p:nvPr>
        </p:nvSpPr>
        <p:spPr>
          <a:xfrm>
            <a:off x="5820618" y="1536425"/>
            <a:ext cx="457068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71" name="Shape 67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2" name="Shape 67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3" name="Shape 67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4" name="Shape 67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5" name="Shape 67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6" name="Shape 67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7" name="Shape 67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8" name="Shape 67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79" name="Shape 67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80" name="Shape 6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3 Percentage Comp. &amp; Contrast">
    <p:spTree>
      <p:nvGrpSpPr>
        <p:cNvPr id="1" name=""/>
        <p:cNvGrpSpPr/>
        <p:nvPr/>
      </p:nvGrpSpPr>
      <p:grpSpPr>
        <a:xfrm>
          <a:off x="0" y="0"/>
          <a:ext cx="0" cy="0"/>
          <a:chOff x="0" y="0"/>
          <a:chExt cx="0" cy="0"/>
        </a:xfrm>
      </p:grpSpPr>
      <p:sp>
        <p:nvSpPr>
          <p:cNvPr id="687" name="Shape 6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8" name="Shape 6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689" name="Shape 689"/>
          <p:cNvSpPr/>
          <p:nvPr/>
        </p:nvSpPr>
        <p:spPr>
          <a:xfrm>
            <a:off x="681781" y="135290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690" name="Shape 690"/>
          <p:cNvSpPr>
            <a:spLocks noGrp="1"/>
          </p:cNvSpPr>
          <p:nvPr>
            <p:ph type="body" sz="quarter" idx="13"/>
          </p:nvPr>
        </p:nvSpPr>
        <p:spPr>
          <a:xfrm>
            <a:off x="684073" y="3696802"/>
            <a:ext cx="3411717"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A</a:t>
            </a:r>
          </a:p>
        </p:txBody>
      </p:sp>
      <p:sp>
        <p:nvSpPr>
          <p:cNvPr id="691" name="Shape 691"/>
          <p:cNvSpPr>
            <a:spLocks noGrp="1"/>
          </p:cNvSpPr>
          <p:nvPr>
            <p:ph type="body" sz="quarter" idx="14"/>
          </p:nvPr>
        </p:nvSpPr>
        <p:spPr>
          <a:xfrm>
            <a:off x="681781" y="4170089"/>
            <a:ext cx="3416301"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A</a:t>
            </a:r>
          </a:p>
        </p:txBody>
      </p:sp>
      <p:sp>
        <p:nvSpPr>
          <p:cNvPr id="692" name="Shape 692"/>
          <p:cNvSpPr>
            <a:spLocks noGrp="1"/>
          </p:cNvSpPr>
          <p:nvPr>
            <p:ph type="body" sz="quarter" idx="15"/>
          </p:nvPr>
        </p:nvSpPr>
        <p:spPr>
          <a:xfrm>
            <a:off x="4779862"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B</a:t>
            </a:r>
          </a:p>
        </p:txBody>
      </p:sp>
      <p:sp>
        <p:nvSpPr>
          <p:cNvPr id="693" name="Shape 693"/>
          <p:cNvSpPr>
            <a:spLocks noGrp="1"/>
          </p:cNvSpPr>
          <p:nvPr>
            <p:ph type="body" sz="quarter" idx="16"/>
          </p:nvPr>
        </p:nvSpPr>
        <p:spPr>
          <a:xfrm>
            <a:off x="4779862"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B</a:t>
            </a:r>
          </a:p>
        </p:txBody>
      </p:sp>
      <p:sp>
        <p:nvSpPr>
          <p:cNvPr id="694" name="Shape 694"/>
          <p:cNvSpPr>
            <a:spLocks noGrp="1"/>
          </p:cNvSpPr>
          <p:nvPr>
            <p:ph type="body" sz="quarter" idx="17"/>
          </p:nvPr>
        </p:nvSpPr>
        <p:spPr>
          <a:xfrm>
            <a:off x="8877944" y="3696802"/>
            <a:ext cx="3416302" cy="473288"/>
          </a:xfrm>
          <a:prstGeom prst="rect">
            <a:avLst/>
          </a:prstGeom>
        </p:spPr>
        <p:txBody>
          <a:bodyPr numCol="1" spcCol="38100" anchor="b">
            <a:spAutoFit/>
          </a:bodyPr>
          <a:lstStyle>
            <a:lvl1pPr>
              <a:lnSpc>
                <a:spcPct val="100000"/>
              </a:lnSpc>
              <a:spcBef>
                <a:spcPts val="0"/>
              </a:spcBef>
              <a:defRPr sz="2400" b="1">
                <a:solidFill>
                  <a:srgbClr val="FFFFFF"/>
                </a:solidFill>
              </a:defRPr>
            </a:lvl1pPr>
          </a:lstStyle>
          <a:p>
            <a:r>
              <a:t>Heading C</a:t>
            </a:r>
          </a:p>
        </p:txBody>
      </p:sp>
      <p:sp>
        <p:nvSpPr>
          <p:cNvPr id="695" name="Shape 695"/>
          <p:cNvSpPr>
            <a:spLocks noGrp="1"/>
          </p:cNvSpPr>
          <p:nvPr>
            <p:ph type="body" sz="quarter" idx="18"/>
          </p:nvPr>
        </p:nvSpPr>
        <p:spPr>
          <a:xfrm>
            <a:off x="8877944" y="4170089"/>
            <a:ext cx="3416302" cy="333588"/>
          </a:xfrm>
          <a:prstGeom prst="rect">
            <a:avLst/>
          </a:prstGeom>
        </p:spPr>
        <p:txBody>
          <a:bodyPr numCol="1" spcCol="38100">
            <a:spAutoFit/>
          </a:bodyPr>
          <a:lstStyle>
            <a:lvl1pPr>
              <a:lnSpc>
                <a:spcPct val="100000"/>
              </a:lnSpc>
              <a:spcBef>
                <a:spcPts val="1400"/>
              </a:spcBef>
              <a:defRPr sz="1600">
                <a:solidFill>
                  <a:srgbClr val="FFFFFF"/>
                </a:solidFill>
              </a:defRPr>
            </a:lvl1pPr>
          </a:lstStyle>
          <a:p>
            <a:r>
              <a:t>Text C</a:t>
            </a:r>
          </a:p>
        </p:txBody>
      </p:sp>
      <p:sp>
        <p:nvSpPr>
          <p:cNvPr id="696" name="Shape 696"/>
          <p:cNvSpPr>
            <a:spLocks noGrp="1"/>
          </p:cNvSpPr>
          <p:nvPr>
            <p:ph type="body" sz="quarter" idx="19"/>
          </p:nvPr>
        </p:nvSpPr>
        <p:spPr>
          <a:xfrm>
            <a:off x="681781"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68%</a:t>
            </a:r>
          </a:p>
        </p:txBody>
      </p:sp>
      <p:sp>
        <p:nvSpPr>
          <p:cNvPr id="697" name="Shape 697"/>
          <p:cNvSpPr>
            <a:spLocks noGrp="1"/>
          </p:cNvSpPr>
          <p:nvPr>
            <p:ph type="body" sz="quarter" idx="20"/>
          </p:nvPr>
        </p:nvSpPr>
        <p:spPr>
          <a:xfrm>
            <a:off x="4779863" y="1536425"/>
            <a:ext cx="3416301"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32%</a:t>
            </a:r>
          </a:p>
        </p:txBody>
      </p:sp>
      <p:sp>
        <p:nvSpPr>
          <p:cNvPr id="698" name="Shape 698"/>
          <p:cNvSpPr>
            <a:spLocks noGrp="1"/>
          </p:cNvSpPr>
          <p:nvPr>
            <p:ph type="body" sz="quarter" idx="21"/>
          </p:nvPr>
        </p:nvSpPr>
        <p:spPr>
          <a:xfrm>
            <a:off x="8823854" y="1536425"/>
            <a:ext cx="3411717" cy="1819488"/>
          </a:xfrm>
          <a:prstGeom prst="rect">
            <a:avLst/>
          </a:prstGeom>
        </p:spPr>
        <p:txBody>
          <a:bodyPr numCol="1" spcCol="38100" anchor="ctr">
            <a:spAutoFit/>
          </a:bodyPr>
          <a:lstStyle>
            <a:lvl1pPr>
              <a:lnSpc>
                <a:spcPct val="100000"/>
              </a:lnSpc>
              <a:spcBef>
                <a:spcPts val="0"/>
              </a:spcBef>
              <a:defRPr sz="10200" b="1">
                <a:solidFill>
                  <a:srgbClr val="FFFFFF"/>
                </a:solidFill>
              </a:defRPr>
            </a:lvl1pPr>
          </a:lstStyle>
          <a:p>
            <a:r>
              <a:t>42%</a:t>
            </a:r>
          </a:p>
        </p:txBody>
      </p:sp>
      <p:sp>
        <p:nvSpPr>
          <p:cNvPr id="699" name="Shape 69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0" name="Shape 70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1" name="Shape 70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2" name="Shape 70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3" name="Shape 70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4" name="Shape 70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5" name="Shape 70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6" name="Shape 70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7" name="Shape 70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08" name="Shape 7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Kiosk Home - Full Lead BLN">
    <p:spTree>
      <p:nvGrpSpPr>
        <p:cNvPr id="1" name=""/>
        <p:cNvGrpSpPr/>
        <p:nvPr/>
      </p:nvGrpSpPr>
      <p:grpSpPr>
        <a:xfrm>
          <a:off x="0" y="0"/>
          <a:ext cx="0" cy="0"/>
          <a:chOff x="0" y="0"/>
          <a:chExt cx="0" cy="0"/>
        </a:xfrm>
      </p:grpSpPr>
      <p:sp>
        <p:nvSpPr>
          <p:cNvPr id="738" name="Shape 738"/>
          <p:cNvSpPr/>
          <p:nvPr/>
        </p:nvSpPr>
        <p:spPr>
          <a:xfrm>
            <a:off x="-2739" y="681781"/>
            <a:ext cx="13007540" cy="907181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39" name="Shape 739"/>
          <p:cNvSpPr>
            <a:spLocks noGrp="1"/>
          </p:cNvSpPr>
          <p:nvPr>
            <p:ph type="pic" idx="13"/>
          </p:nvPr>
        </p:nvSpPr>
        <p:spPr>
          <a:xfrm>
            <a:off x="-1" y="681781"/>
            <a:ext cx="13007540" cy="9071819"/>
          </a:xfrm>
          <a:prstGeom prst="rect">
            <a:avLst/>
          </a:prstGeom>
        </p:spPr>
        <p:txBody>
          <a:bodyPr lIns="91439" tIns="45719" rIns="91439" bIns="45719" numCol="1" spcCol="38100"/>
          <a:lstStyle/>
          <a:p>
            <a:endParaRPr/>
          </a:p>
        </p:txBody>
      </p:sp>
      <p:sp>
        <p:nvSpPr>
          <p:cNvPr id="740" name="Shape 74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41" name="Shape 741"/>
          <p:cNvSpPr>
            <a:spLocks noGrp="1"/>
          </p:cNvSpPr>
          <p:nvPr>
            <p:ph type="body" sz="quarter" idx="14"/>
          </p:nvPr>
        </p:nvSpPr>
        <p:spPr>
          <a:xfrm>
            <a:off x="1022672" y="1693798"/>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endParaRPr/>
          </a:p>
        </p:txBody>
      </p:sp>
      <p:sp>
        <p:nvSpPr>
          <p:cNvPr id="742" name="Shape 742"/>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743" name="Shape 743"/>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0"/>
              </a:spcBef>
              <a:defRPr sz="2200">
                <a:solidFill>
                  <a:srgbClr val="FFFFFF"/>
                </a:solidFill>
              </a:defRPr>
            </a:lvl1pPr>
            <a:lvl2pPr indent="228600">
              <a:defRPr sz="2200" b="0" cap="none" spc="0">
                <a:solidFill>
                  <a:srgbClr val="FFFFFF"/>
                </a:solidFill>
              </a:defRPr>
            </a:lvl2pPr>
            <a:lvl3pPr indent="457200">
              <a:spcBef>
                <a:spcPts val="0"/>
              </a:spcBef>
              <a:defRPr sz="2200">
                <a:solidFill>
                  <a:srgbClr val="FFFFFF"/>
                </a:solidFill>
              </a:defRPr>
            </a:lvl3pPr>
            <a:lvl4pPr marL="0" marR="0" indent="685800">
              <a:spcBef>
                <a:spcPts val="0"/>
              </a:spcBef>
              <a:buClrTx/>
              <a:buSzTx/>
              <a:buNone/>
              <a:defRPr sz="2200">
                <a:solidFill>
                  <a:srgbClr val="FFFFFF"/>
                </a:solidFill>
              </a:defRPr>
            </a:lvl4pPr>
            <a:lvl5pPr marL="0" marR="0" indent="914400">
              <a:spcBef>
                <a:spcPts val="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44" name="Shape 744"/>
          <p:cNvSpPr>
            <a:spLocks noGrp="1"/>
          </p:cNvSpPr>
          <p:nvPr>
            <p:ph type="body" sz="quarter" idx="15"/>
          </p:nvPr>
        </p:nvSpPr>
        <p:spPr>
          <a:xfrm>
            <a:off x="1022672" y="186457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745" name="Shape 7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6" name="Shape 7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7" name="Shape 7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8" name="Shape 7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49" name="Shape 7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0" name="Shape 7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1" name="Shape 7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2" name="Shape 7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3" name="Shape 7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54" name="Shape 754"/>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87" name="Shape 8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8" name="Shape 8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9" name="Shape 89"/>
          <p:cNvSpPr/>
          <p:nvPr/>
        </p:nvSpPr>
        <p:spPr>
          <a:xfrm>
            <a:off x="1022672" y="389313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0" name="Shape 90"/>
          <p:cNvSpPr>
            <a:spLocks noGrp="1"/>
          </p:cNvSpPr>
          <p:nvPr>
            <p:ph type="title"/>
          </p:nvPr>
        </p:nvSpPr>
        <p:spPr>
          <a:xfrm>
            <a:off x="1022672" y="4070267"/>
            <a:ext cx="7642143" cy="1613066"/>
          </a:xfrm>
          <a:prstGeom prst="rect">
            <a:avLst/>
          </a:prstGeom>
        </p:spPr>
        <p:txBody>
          <a:bodyPr/>
          <a:lstStyle>
            <a:lvl1pPr>
              <a:defRPr spc="0">
                <a:solidFill>
                  <a:srgbClr val="FFFFFF"/>
                </a:solidFill>
              </a:defRPr>
            </a:lvl1pPr>
          </a:lstStyle>
          <a:p>
            <a:r>
              <a:t>Title Text</a:t>
            </a:r>
          </a:p>
        </p:txBody>
      </p:sp>
      <p:sp>
        <p:nvSpPr>
          <p:cNvPr id="91" name="Shape 9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2" name="Shape 9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3" name="Shape 9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4" name="Shape 9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 name="Shape 9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 name="Shape 9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7" name="Shape 9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8" name="Shape 9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9" name="Shape 9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Kiosk Home - Callout Lead BLN">
    <p:spTree>
      <p:nvGrpSpPr>
        <p:cNvPr id="1" name=""/>
        <p:cNvGrpSpPr/>
        <p:nvPr/>
      </p:nvGrpSpPr>
      <p:grpSpPr>
        <a:xfrm>
          <a:off x="0" y="0"/>
          <a:ext cx="0" cy="0"/>
          <a:chOff x="0" y="0"/>
          <a:chExt cx="0" cy="0"/>
        </a:xfrm>
      </p:grpSpPr>
      <p:sp>
        <p:nvSpPr>
          <p:cNvPr id="792" name="Shape 792"/>
          <p:cNvSpPr/>
          <p:nvPr/>
        </p:nvSpPr>
        <p:spPr>
          <a:xfrm>
            <a:off x="-2739" y="681781"/>
            <a:ext cx="13007540" cy="6344693"/>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3" name="Shape 793"/>
          <p:cNvSpPr>
            <a:spLocks noGrp="1"/>
          </p:cNvSpPr>
          <p:nvPr>
            <p:ph type="pic" idx="13" hasCustomPrompt="1"/>
          </p:nvPr>
        </p:nvSpPr>
        <p:spPr>
          <a:xfrm>
            <a:off x="-1" y="681781"/>
            <a:ext cx="13007541" cy="6352965"/>
          </a:xfrm>
          <a:prstGeom prst="rect">
            <a:avLst/>
          </a:prstGeom>
        </p:spPr>
        <p:txBody>
          <a:bodyPr lIns="91439" tIns="45719" rIns="91439" bIns="45719" numCol="1" spcCol="38100"/>
          <a:lstStyle/>
          <a:p>
            <a:r>
              <a:rPr lang="en-GB" dirty="0"/>
              <a:t> </a:t>
            </a:r>
            <a:endParaRPr dirty="0"/>
          </a:p>
        </p:txBody>
      </p:sp>
      <p:sp>
        <p:nvSpPr>
          <p:cNvPr id="794" name="Shape 79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795" name="Shape 795"/>
          <p:cNvSpPr>
            <a:spLocks noGrp="1"/>
          </p:cNvSpPr>
          <p:nvPr>
            <p:ph type="body" sz="quarter" idx="14" hasCustomPrompt="1"/>
          </p:nvPr>
        </p:nvSpPr>
        <p:spPr>
          <a:xfrm>
            <a:off x="1022672" y="1693798"/>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796" name="Shape 796"/>
          <p:cNvSpPr/>
          <p:nvPr/>
        </p:nvSpPr>
        <p:spPr>
          <a:xfrm>
            <a:off x="1022672" y="7367364"/>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797" name="Shape 797"/>
          <p:cNvSpPr>
            <a:spLocks noGrp="1"/>
          </p:cNvSpPr>
          <p:nvPr>
            <p:ph type="title"/>
          </p:nvPr>
        </p:nvSpPr>
        <p:spPr>
          <a:xfrm>
            <a:off x="1022672" y="2229245"/>
            <a:ext cx="5479728" cy="1817456"/>
          </a:xfrm>
          <a:prstGeom prst="rect">
            <a:avLst/>
          </a:prstGeom>
        </p:spPr>
        <p:txBody>
          <a:bodyPr anchor="b"/>
          <a:lstStyle>
            <a:lvl1pPr>
              <a:defRPr sz="4400" spc="0">
                <a:solidFill>
                  <a:srgbClr val="FFFFFF"/>
                </a:solidFill>
              </a:defRPr>
            </a:lvl1pPr>
          </a:lstStyle>
          <a:p>
            <a:r>
              <a:t>Title Text</a:t>
            </a:r>
          </a:p>
        </p:txBody>
      </p:sp>
      <p:sp>
        <p:nvSpPr>
          <p:cNvPr id="798" name="Shape 798"/>
          <p:cNvSpPr>
            <a:spLocks noGrp="1"/>
          </p:cNvSpPr>
          <p:nvPr>
            <p:ph type="body" sz="quarter" idx="1"/>
          </p:nvPr>
        </p:nvSpPr>
        <p:spPr>
          <a:xfrm>
            <a:off x="1022672" y="3995975"/>
            <a:ext cx="5479728" cy="985154"/>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799" name="Shape 799"/>
          <p:cNvSpPr>
            <a:spLocks noGrp="1"/>
          </p:cNvSpPr>
          <p:nvPr>
            <p:ph type="body" sz="quarter" idx="15"/>
          </p:nvPr>
        </p:nvSpPr>
        <p:spPr>
          <a:xfrm>
            <a:off x="1022672" y="1870928"/>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Inside</a:t>
            </a:r>
          </a:p>
        </p:txBody>
      </p:sp>
      <p:sp>
        <p:nvSpPr>
          <p:cNvPr id="800" name="Shape 800"/>
          <p:cNvSpPr>
            <a:spLocks noGrp="1"/>
          </p:cNvSpPr>
          <p:nvPr>
            <p:ph type="body" sz="quarter" idx="16"/>
          </p:nvPr>
        </p:nvSpPr>
        <p:spPr>
          <a:xfrm>
            <a:off x="1022672" y="7538144"/>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Latest</a:t>
            </a:r>
          </a:p>
        </p:txBody>
      </p:sp>
      <p:sp>
        <p:nvSpPr>
          <p:cNvPr id="801" name="Shape 801"/>
          <p:cNvSpPr>
            <a:spLocks noGrp="1"/>
          </p:cNvSpPr>
          <p:nvPr>
            <p:ph type="body" sz="quarter" idx="17"/>
          </p:nvPr>
        </p:nvSpPr>
        <p:spPr>
          <a:xfrm>
            <a:off x="297445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2" name="Shape 802"/>
          <p:cNvSpPr>
            <a:spLocks noGrp="1"/>
          </p:cNvSpPr>
          <p:nvPr>
            <p:ph type="body" sz="quarter" idx="18"/>
          </p:nvPr>
        </p:nvSpPr>
        <p:spPr>
          <a:xfrm>
            <a:off x="6083944"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3" name="Shape 803"/>
          <p:cNvSpPr>
            <a:spLocks noGrp="1"/>
          </p:cNvSpPr>
          <p:nvPr>
            <p:ph type="body" sz="quarter" idx="19"/>
          </p:nvPr>
        </p:nvSpPr>
        <p:spPr>
          <a:xfrm>
            <a:off x="9193435" y="7789181"/>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04" name="Shape 804"/>
          <p:cNvSpPr>
            <a:spLocks noGrp="1"/>
          </p:cNvSpPr>
          <p:nvPr>
            <p:ph type="body" sz="quarter" idx="20"/>
          </p:nvPr>
        </p:nvSpPr>
        <p:spPr>
          <a:xfrm>
            <a:off x="2974454" y="7531794"/>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05" name="Shape 805"/>
          <p:cNvSpPr>
            <a:spLocks noGrp="1"/>
          </p:cNvSpPr>
          <p:nvPr>
            <p:ph type="body" sz="quarter" idx="21"/>
          </p:nvPr>
        </p:nvSpPr>
        <p:spPr>
          <a:xfrm>
            <a:off x="6083944"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06" name="Shape 806"/>
          <p:cNvSpPr>
            <a:spLocks noGrp="1"/>
          </p:cNvSpPr>
          <p:nvPr>
            <p:ph type="body" sz="quarter" idx="22"/>
          </p:nvPr>
        </p:nvSpPr>
        <p:spPr>
          <a:xfrm>
            <a:off x="9193435" y="7531794"/>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07" name="Shape 80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8" name="Shape 80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09" name="Shape 80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0" name="Shape 81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1" name="Shape 81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2" name="Shape 81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3" name="Shape 81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4" name="Shape 81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5" name="Shape 81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16" name="Shape 8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Kiosk Home - Image Lead BLN">
    <p:spTree>
      <p:nvGrpSpPr>
        <p:cNvPr id="1" name=""/>
        <p:cNvGrpSpPr/>
        <p:nvPr/>
      </p:nvGrpSpPr>
      <p:grpSpPr>
        <a:xfrm>
          <a:off x="0" y="0"/>
          <a:ext cx="0" cy="0"/>
          <a:chOff x="0" y="0"/>
          <a:chExt cx="0" cy="0"/>
        </a:xfrm>
      </p:grpSpPr>
      <p:sp>
        <p:nvSpPr>
          <p:cNvPr id="860" name="Shape 860"/>
          <p:cNvSpPr/>
          <p:nvPr/>
        </p:nvSpPr>
        <p:spPr>
          <a:xfrm>
            <a:off x="-2739" y="682294"/>
            <a:ext cx="13007540" cy="4973560"/>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1" name="Shape 861"/>
          <p:cNvSpPr>
            <a:spLocks noGrp="1"/>
          </p:cNvSpPr>
          <p:nvPr>
            <p:ph type="pic" idx="13" hasCustomPrompt="1"/>
          </p:nvPr>
        </p:nvSpPr>
        <p:spPr>
          <a:xfrm>
            <a:off x="-2779" y="682294"/>
            <a:ext cx="13007541" cy="4972606"/>
          </a:xfrm>
          <a:prstGeom prst="rect">
            <a:avLst/>
          </a:prstGeom>
        </p:spPr>
        <p:txBody>
          <a:bodyPr lIns="91439" tIns="45719" rIns="91439" bIns="45719" numCol="1" spcCol="38100"/>
          <a:lstStyle>
            <a:lvl1pPr>
              <a:defRPr/>
            </a:lvl1pPr>
          </a:lstStyle>
          <a:p>
            <a:r>
              <a:rPr lang="en-GB" dirty="0"/>
              <a:t>   </a:t>
            </a:r>
            <a:endParaRPr dirty="0"/>
          </a:p>
        </p:txBody>
      </p:sp>
      <p:sp>
        <p:nvSpPr>
          <p:cNvPr id="862" name="Shape 8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3" name="Shape 863"/>
          <p:cNvSpPr>
            <a:spLocks noGrp="1"/>
          </p:cNvSpPr>
          <p:nvPr>
            <p:ph type="body" sz="quarter" idx="14" hasCustomPrompt="1"/>
          </p:nvPr>
        </p:nvSpPr>
        <p:spPr>
          <a:xfrm flipV="1">
            <a:off x="1194951" y="1681308"/>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864" name="Shape 864"/>
          <p:cNvSpPr/>
          <p:nvPr/>
        </p:nvSpPr>
        <p:spPr>
          <a:xfrm>
            <a:off x="1022672" y="600380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65" name="Shape 865"/>
          <p:cNvSpPr/>
          <p:nvPr/>
        </p:nvSpPr>
        <p:spPr>
          <a:xfrm>
            <a:off x="2974454" y="6003801"/>
            <a:ext cx="1270001" cy="63501"/>
          </a:xfrm>
          <a:prstGeom prst="rect">
            <a:avLst/>
          </a:prstGeom>
          <a:solidFill>
            <a:srgbClr val="00829D"/>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866" name="Shape 866"/>
          <p:cNvSpPr/>
          <p:nvPr/>
        </p:nvSpPr>
        <p:spPr>
          <a:xfrm>
            <a:off x="6083944" y="6003800"/>
            <a:ext cx="1270001" cy="63501"/>
          </a:xfrm>
          <a:prstGeom prst="rect">
            <a:avLst/>
          </a:prstGeom>
          <a:solidFill>
            <a:schemeClr val="accent2"/>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7" name="Shape 867"/>
          <p:cNvSpPr/>
          <p:nvPr/>
        </p:nvSpPr>
        <p:spPr>
          <a:xfrm>
            <a:off x="9193435" y="6003801"/>
            <a:ext cx="1270001" cy="63501"/>
          </a:xfrm>
          <a:prstGeom prst="rect">
            <a:avLst/>
          </a:prstGeom>
          <a:solidFill>
            <a:schemeClr val="accent3"/>
          </a:solidFill>
          <a:ln w="3175">
            <a:miter lim="400000"/>
          </a:ln>
        </p:spPr>
        <p:txBody>
          <a:bodyPr lIns="27093" tIns="27093" rIns="27093" bIns="27093" anchor="ctr"/>
          <a:lstStyle/>
          <a:p>
            <a:pPr algn="ctr">
              <a:spcBef>
                <a:spcPts val="0"/>
              </a:spcBef>
              <a:defRPr>
                <a:solidFill>
                  <a:srgbClr val="00829D"/>
                </a:solidFill>
              </a:defRPr>
            </a:pPr>
            <a:endParaRPr/>
          </a:p>
        </p:txBody>
      </p:sp>
      <p:sp>
        <p:nvSpPr>
          <p:cNvPr id="868" name="Shape 868"/>
          <p:cNvSpPr>
            <a:spLocks noGrp="1"/>
          </p:cNvSpPr>
          <p:nvPr>
            <p:ph type="title"/>
          </p:nvPr>
        </p:nvSpPr>
        <p:spPr>
          <a:xfrm>
            <a:off x="1022672" y="2229245"/>
            <a:ext cx="5479728" cy="1817531"/>
          </a:xfrm>
          <a:prstGeom prst="rect">
            <a:avLst/>
          </a:prstGeom>
        </p:spPr>
        <p:txBody>
          <a:bodyPr anchor="b"/>
          <a:lstStyle>
            <a:lvl1pPr>
              <a:defRPr sz="4400" spc="0">
                <a:solidFill>
                  <a:srgbClr val="FFFFFF"/>
                </a:solidFill>
              </a:defRPr>
            </a:lvl1pPr>
          </a:lstStyle>
          <a:p>
            <a:r>
              <a:t>Title Text</a:t>
            </a:r>
          </a:p>
        </p:txBody>
      </p:sp>
      <p:sp>
        <p:nvSpPr>
          <p:cNvPr id="869" name="Shape 869"/>
          <p:cNvSpPr>
            <a:spLocks noGrp="1"/>
          </p:cNvSpPr>
          <p:nvPr>
            <p:ph type="body" sz="quarter" idx="1"/>
          </p:nvPr>
        </p:nvSpPr>
        <p:spPr>
          <a:xfrm>
            <a:off x="1022672" y="3995975"/>
            <a:ext cx="5479728" cy="757893"/>
          </a:xfrm>
          <a:prstGeom prst="rect">
            <a:avLst/>
          </a:prstGeom>
        </p:spPr>
        <p:txBody>
          <a:bodyPr numCol="1" spcCol="38100">
            <a:normAutofit/>
          </a:bodyPr>
          <a:lstStyle>
            <a:lvl1pPr>
              <a:lnSpc>
                <a:spcPct val="100000"/>
              </a:lnSpc>
              <a:spcBef>
                <a:spcPts val="1400"/>
              </a:spcBef>
              <a:defRPr sz="1600">
                <a:solidFill>
                  <a:srgbClr val="FFFFFF"/>
                </a:solidFill>
              </a:defRPr>
            </a:lvl1pPr>
            <a:lvl2pPr indent="228600">
              <a:spcBef>
                <a:spcPts val="1400"/>
              </a:spcBef>
              <a:defRPr sz="1600" b="0" cap="none" spc="0">
                <a:solidFill>
                  <a:srgbClr val="FFFFFF"/>
                </a:solidFill>
              </a:defRPr>
            </a:lvl2pPr>
            <a:lvl3pPr indent="457200">
              <a:spcBef>
                <a:spcPts val="1400"/>
              </a:spcBef>
              <a:defRPr sz="1600">
                <a:solidFill>
                  <a:srgbClr val="FFFFFF"/>
                </a:solidFill>
              </a:defRPr>
            </a:lvl3pPr>
            <a:lvl4pPr marL="0" marR="0" indent="685800">
              <a:spcBef>
                <a:spcPts val="1400"/>
              </a:spcBef>
              <a:buClrTx/>
              <a:buSzTx/>
              <a:buNone/>
              <a:defRPr sz="1600">
                <a:solidFill>
                  <a:srgbClr val="FFFFFF"/>
                </a:solidFill>
              </a:defRPr>
            </a:lvl4pPr>
            <a:lvl5pPr marL="0" marR="0" indent="914400">
              <a:spcBef>
                <a:spcPts val="1400"/>
              </a:spcBef>
              <a:defRPr sz="16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70" name="Shape 870"/>
          <p:cNvSpPr>
            <a:spLocks noGrp="1"/>
          </p:cNvSpPr>
          <p:nvPr>
            <p:ph type="body" sz="quarter" idx="15"/>
          </p:nvPr>
        </p:nvSpPr>
        <p:spPr>
          <a:xfrm>
            <a:off x="1022672" y="1870928"/>
            <a:ext cx="670696" cy="257388"/>
          </a:xfrm>
          <a:prstGeom prst="rect">
            <a:avLst/>
          </a:prstGeom>
        </p:spPr>
        <p:txBody>
          <a:bodyPr wrap="none" numCol="1" spcCol="38100" anchor="ctr">
            <a:spAutoFit/>
          </a:bodyPr>
          <a:lstStyle>
            <a:lvl1pPr>
              <a:lnSpc>
                <a:spcPct val="100000"/>
              </a:lnSpc>
              <a:spcBef>
                <a:spcPts val="0"/>
              </a:spcBef>
              <a:defRPr sz="1200" b="1" cap="all" spc="84">
                <a:solidFill>
                  <a:srgbClr val="FFFFFF"/>
                </a:solidFill>
              </a:defRPr>
            </a:lvl1pPr>
          </a:lstStyle>
          <a:p>
            <a:r>
              <a:t>Latest</a:t>
            </a:r>
          </a:p>
        </p:txBody>
      </p:sp>
      <p:sp>
        <p:nvSpPr>
          <p:cNvPr id="871" name="Shape 871"/>
          <p:cNvSpPr>
            <a:spLocks noGrp="1"/>
          </p:cNvSpPr>
          <p:nvPr>
            <p:ph type="body" sz="quarter" idx="16"/>
          </p:nvPr>
        </p:nvSpPr>
        <p:spPr>
          <a:xfrm>
            <a:off x="1022672" y="6180931"/>
            <a:ext cx="648751" cy="257388"/>
          </a:xfrm>
          <a:prstGeom prst="rect">
            <a:avLst/>
          </a:prstGeom>
        </p:spPr>
        <p:txBody>
          <a:bodyPr wrap="none" numCol="1" spcCol="38100" anchor="ctr">
            <a:spAutoFit/>
          </a:bodyPr>
          <a:lstStyle>
            <a:lvl1pPr>
              <a:lnSpc>
                <a:spcPct val="100000"/>
              </a:lnSpc>
              <a:spcBef>
                <a:spcPts val="0"/>
              </a:spcBef>
              <a:defRPr sz="1200" b="1" cap="all" spc="84">
                <a:solidFill>
                  <a:srgbClr val="A6AAA9"/>
                </a:solidFill>
              </a:defRPr>
            </a:lvl1pPr>
          </a:lstStyle>
          <a:p>
            <a:r>
              <a:t>Inside</a:t>
            </a:r>
          </a:p>
        </p:txBody>
      </p:sp>
      <p:sp>
        <p:nvSpPr>
          <p:cNvPr id="872" name="Shape 872"/>
          <p:cNvSpPr>
            <a:spLocks noGrp="1"/>
          </p:cNvSpPr>
          <p:nvPr>
            <p:ph type="body" sz="quarter" idx="17"/>
          </p:nvPr>
        </p:nvSpPr>
        <p:spPr>
          <a:xfrm>
            <a:off x="2974454" y="7675898"/>
            <a:ext cx="2768601"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3" name="Shape 873"/>
          <p:cNvSpPr>
            <a:spLocks noGrp="1"/>
          </p:cNvSpPr>
          <p:nvPr>
            <p:ph type="body" sz="quarter" idx="18"/>
          </p:nvPr>
        </p:nvSpPr>
        <p:spPr>
          <a:xfrm>
            <a:off x="6083944" y="7675898"/>
            <a:ext cx="2768602"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4" name="Shape 874"/>
          <p:cNvSpPr>
            <a:spLocks noGrp="1"/>
          </p:cNvSpPr>
          <p:nvPr>
            <p:ph type="body" sz="quarter" idx="19"/>
          </p:nvPr>
        </p:nvSpPr>
        <p:spPr>
          <a:xfrm>
            <a:off x="9193436" y="7675898"/>
            <a:ext cx="2768600" cy="12733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875" name="Shape 875"/>
          <p:cNvSpPr>
            <a:spLocks noGrp="1"/>
          </p:cNvSpPr>
          <p:nvPr>
            <p:ph type="body" sz="quarter" idx="20"/>
          </p:nvPr>
        </p:nvSpPr>
        <p:spPr>
          <a:xfrm>
            <a:off x="2974454"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1</a:t>
            </a:r>
          </a:p>
        </p:txBody>
      </p:sp>
      <p:sp>
        <p:nvSpPr>
          <p:cNvPr id="876" name="Shape 876"/>
          <p:cNvSpPr>
            <a:spLocks noGrp="1"/>
          </p:cNvSpPr>
          <p:nvPr>
            <p:ph type="body" sz="quarter" idx="21"/>
          </p:nvPr>
        </p:nvSpPr>
        <p:spPr>
          <a:xfrm>
            <a:off x="6083944" y="7418511"/>
            <a:ext cx="1432240"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2</a:t>
            </a:r>
          </a:p>
        </p:txBody>
      </p:sp>
      <p:sp>
        <p:nvSpPr>
          <p:cNvPr id="877" name="Shape 877"/>
          <p:cNvSpPr>
            <a:spLocks noGrp="1"/>
          </p:cNvSpPr>
          <p:nvPr>
            <p:ph type="body" sz="quarter" idx="22"/>
          </p:nvPr>
        </p:nvSpPr>
        <p:spPr>
          <a:xfrm>
            <a:off x="9193436" y="7418511"/>
            <a:ext cx="143223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Callout Item 3</a:t>
            </a:r>
          </a:p>
        </p:txBody>
      </p:sp>
      <p:sp>
        <p:nvSpPr>
          <p:cNvPr id="878" name="Shape 878"/>
          <p:cNvSpPr>
            <a:spLocks noGrp="1"/>
          </p:cNvSpPr>
          <p:nvPr>
            <p:ph type="pic" sz="quarter" idx="23"/>
          </p:nvPr>
        </p:nvSpPr>
        <p:spPr>
          <a:xfrm>
            <a:off x="2974454" y="6180931"/>
            <a:ext cx="2768598" cy="1136811"/>
          </a:xfrm>
          <a:prstGeom prst="rect">
            <a:avLst/>
          </a:prstGeom>
        </p:spPr>
        <p:txBody>
          <a:bodyPr lIns="91439" tIns="45719" rIns="91439" bIns="45719" numCol="1" spcCol="38100"/>
          <a:lstStyle/>
          <a:p>
            <a:endParaRPr/>
          </a:p>
        </p:txBody>
      </p:sp>
      <p:sp>
        <p:nvSpPr>
          <p:cNvPr id="879" name="Shape 879"/>
          <p:cNvSpPr>
            <a:spLocks noGrp="1"/>
          </p:cNvSpPr>
          <p:nvPr>
            <p:ph type="pic" sz="quarter" idx="24"/>
          </p:nvPr>
        </p:nvSpPr>
        <p:spPr>
          <a:xfrm>
            <a:off x="6083944" y="6180931"/>
            <a:ext cx="2772075" cy="1136455"/>
          </a:xfrm>
          <a:prstGeom prst="rect">
            <a:avLst/>
          </a:prstGeom>
        </p:spPr>
        <p:txBody>
          <a:bodyPr lIns="91439" tIns="45719" rIns="91439" bIns="45719" numCol="1" spcCol="38100"/>
          <a:lstStyle/>
          <a:p>
            <a:endParaRPr/>
          </a:p>
        </p:txBody>
      </p:sp>
      <p:sp>
        <p:nvSpPr>
          <p:cNvPr id="880" name="Shape 880"/>
          <p:cNvSpPr>
            <a:spLocks noGrp="1"/>
          </p:cNvSpPr>
          <p:nvPr>
            <p:ph type="pic" sz="quarter" idx="25"/>
          </p:nvPr>
        </p:nvSpPr>
        <p:spPr>
          <a:xfrm>
            <a:off x="9193435" y="6180931"/>
            <a:ext cx="2768159" cy="1136630"/>
          </a:xfrm>
          <a:prstGeom prst="rect">
            <a:avLst/>
          </a:prstGeom>
        </p:spPr>
        <p:txBody>
          <a:bodyPr lIns="91439" tIns="45719" rIns="91439" bIns="45719" numCol="1" spcCol="38100"/>
          <a:lstStyle/>
          <a:p>
            <a:endParaRPr/>
          </a:p>
        </p:txBody>
      </p:sp>
      <p:sp>
        <p:nvSpPr>
          <p:cNvPr id="881" name="Shape 88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2" name="Shape 88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3" name="Shape 88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4" name="Shape 88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5" name="Shape 88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6" name="Shape 88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7" name="Shape 88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8" name="Shape 88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89" name="Shape 88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90" name="Shape 8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Kiosk Directory - Plain">
    <p:spTree>
      <p:nvGrpSpPr>
        <p:cNvPr id="1" name=""/>
        <p:cNvGrpSpPr/>
        <p:nvPr/>
      </p:nvGrpSpPr>
      <p:grpSpPr>
        <a:xfrm>
          <a:off x="0" y="0"/>
          <a:ext cx="0" cy="0"/>
          <a:chOff x="0" y="0"/>
          <a:chExt cx="0" cy="0"/>
        </a:xfrm>
      </p:grpSpPr>
      <p:sp>
        <p:nvSpPr>
          <p:cNvPr id="897" name="Shape 897"/>
          <p:cNvSpPr>
            <a:spLocks noGrp="1"/>
          </p:cNvSpPr>
          <p:nvPr>
            <p:ph type="title"/>
          </p:nvPr>
        </p:nvSpPr>
        <p:spPr>
          <a:prstGeom prst="rect">
            <a:avLst/>
          </a:prstGeom>
        </p:spPr>
        <p:txBody>
          <a:bodyPr/>
          <a:lstStyle/>
          <a:p>
            <a:r>
              <a:t>Title Text</a:t>
            </a:r>
          </a:p>
        </p:txBody>
      </p:sp>
      <p:sp>
        <p:nvSpPr>
          <p:cNvPr id="898" name="Shape 898"/>
          <p:cNvSpPr>
            <a:spLocks noGrp="1"/>
          </p:cNvSpPr>
          <p:nvPr>
            <p:ph type="body" sz="quarter" idx="13"/>
          </p:nvPr>
        </p:nvSpPr>
        <p:spPr>
          <a:xfrm>
            <a:off x="1972531" y="4096429"/>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899" name="Shape 899"/>
          <p:cNvSpPr>
            <a:spLocks noGrp="1"/>
          </p:cNvSpPr>
          <p:nvPr>
            <p:ph type="body" sz="quarter" idx="14"/>
          </p:nvPr>
        </p:nvSpPr>
        <p:spPr>
          <a:xfrm>
            <a:off x="1972531" y="2562569"/>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1</a:t>
            </a:r>
          </a:p>
        </p:txBody>
      </p:sp>
      <p:sp>
        <p:nvSpPr>
          <p:cNvPr id="900" name="Shape 900"/>
          <p:cNvSpPr>
            <a:spLocks noGrp="1"/>
          </p:cNvSpPr>
          <p:nvPr>
            <p:ph type="pic" sz="quarter" idx="15"/>
          </p:nvPr>
        </p:nvSpPr>
        <p:spPr>
          <a:xfrm>
            <a:off x="1972531" y="2819955"/>
            <a:ext cx="2650298" cy="1162879"/>
          </a:xfrm>
          <a:prstGeom prst="rect">
            <a:avLst/>
          </a:prstGeom>
        </p:spPr>
        <p:txBody>
          <a:bodyPr lIns="91439" tIns="45719" rIns="91439" bIns="45719" numCol="1" spcCol="38100"/>
          <a:lstStyle/>
          <a:p>
            <a:endParaRPr/>
          </a:p>
        </p:txBody>
      </p:sp>
      <p:sp>
        <p:nvSpPr>
          <p:cNvPr id="901" name="Shape 901"/>
          <p:cNvSpPr>
            <a:spLocks noGrp="1"/>
          </p:cNvSpPr>
          <p:nvPr>
            <p:ph type="body" sz="quarter" idx="16"/>
          </p:nvPr>
        </p:nvSpPr>
        <p:spPr>
          <a:xfrm>
            <a:off x="5074994" y="4117502"/>
            <a:ext cx="265921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2" name="Shape 902"/>
          <p:cNvSpPr>
            <a:spLocks noGrp="1"/>
          </p:cNvSpPr>
          <p:nvPr>
            <p:ph type="body" sz="quarter" idx="17"/>
          </p:nvPr>
        </p:nvSpPr>
        <p:spPr>
          <a:xfrm>
            <a:off x="5074994" y="2583642"/>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03" name="Shape 903"/>
          <p:cNvSpPr>
            <a:spLocks noGrp="1"/>
          </p:cNvSpPr>
          <p:nvPr>
            <p:ph type="pic" sz="quarter" idx="18"/>
          </p:nvPr>
        </p:nvSpPr>
        <p:spPr>
          <a:xfrm>
            <a:off x="5074994" y="2841028"/>
            <a:ext cx="2649792" cy="1162657"/>
          </a:xfrm>
          <a:prstGeom prst="rect">
            <a:avLst/>
          </a:prstGeom>
        </p:spPr>
        <p:txBody>
          <a:bodyPr lIns="91439" tIns="45719" rIns="91439" bIns="45719" numCol="1" spcCol="38100"/>
          <a:lstStyle/>
          <a:p>
            <a:endParaRPr/>
          </a:p>
        </p:txBody>
      </p:sp>
      <p:sp>
        <p:nvSpPr>
          <p:cNvPr id="904" name="Shape 904"/>
          <p:cNvSpPr>
            <a:spLocks noGrp="1"/>
          </p:cNvSpPr>
          <p:nvPr>
            <p:ph type="body" sz="quarter" idx="19"/>
          </p:nvPr>
        </p:nvSpPr>
        <p:spPr>
          <a:xfrm>
            <a:off x="8176951" y="4117501"/>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5" name="Shape 905"/>
          <p:cNvSpPr>
            <a:spLocks noGrp="1"/>
          </p:cNvSpPr>
          <p:nvPr>
            <p:ph type="body" sz="quarter" idx="20"/>
          </p:nvPr>
        </p:nvSpPr>
        <p:spPr>
          <a:xfrm>
            <a:off x="8176951" y="258364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3</a:t>
            </a:r>
          </a:p>
        </p:txBody>
      </p:sp>
      <p:sp>
        <p:nvSpPr>
          <p:cNvPr id="906" name="Shape 906"/>
          <p:cNvSpPr>
            <a:spLocks noGrp="1"/>
          </p:cNvSpPr>
          <p:nvPr>
            <p:ph type="pic" sz="quarter" idx="21"/>
          </p:nvPr>
        </p:nvSpPr>
        <p:spPr>
          <a:xfrm>
            <a:off x="8176951" y="2841027"/>
            <a:ext cx="2649967" cy="1162734"/>
          </a:xfrm>
          <a:prstGeom prst="rect">
            <a:avLst/>
          </a:prstGeom>
        </p:spPr>
        <p:txBody>
          <a:bodyPr lIns="91439" tIns="45719" rIns="91439" bIns="45719" numCol="1" spcCol="38100"/>
          <a:lstStyle/>
          <a:p>
            <a:endParaRPr/>
          </a:p>
        </p:txBody>
      </p:sp>
      <p:sp>
        <p:nvSpPr>
          <p:cNvPr id="907" name="Shape 907"/>
          <p:cNvSpPr>
            <a:spLocks noGrp="1"/>
          </p:cNvSpPr>
          <p:nvPr>
            <p:ph type="body" sz="quarter" idx="22"/>
          </p:nvPr>
        </p:nvSpPr>
        <p:spPr>
          <a:xfrm>
            <a:off x="1972531" y="724352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 ac facilisis in, egestas eget quam.</a:t>
            </a:r>
          </a:p>
        </p:txBody>
      </p:sp>
      <p:sp>
        <p:nvSpPr>
          <p:cNvPr id="908" name="Shape 908"/>
          <p:cNvSpPr>
            <a:spLocks noGrp="1"/>
          </p:cNvSpPr>
          <p:nvPr>
            <p:ph type="body" sz="quarter" idx="23"/>
          </p:nvPr>
        </p:nvSpPr>
        <p:spPr>
          <a:xfrm>
            <a:off x="1972531" y="5709663"/>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09" name="Shape 909"/>
          <p:cNvSpPr>
            <a:spLocks noGrp="1"/>
          </p:cNvSpPr>
          <p:nvPr>
            <p:ph type="pic" sz="quarter" idx="24"/>
          </p:nvPr>
        </p:nvSpPr>
        <p:spPr>
          <a:xfrm>
            <a:off x="1972531" y="5967049"/>
            <a:ext cx="2650524" cy="1162978"/>
          </a:xfrm>
          <a:prstGeom prst="rect">
            <a:avLst/>
          </a:prstGeom>
        </p:spPr>
        <p:txBody>
          <a:bodyPr lIns="91439" tIns="45719" rIns="91439" bIns="45719" numCol="1" spcCol="38100"/>
          <a:lstStyle/>
          <a:p>
            <a:endParaRPr/>
          </a:p>
        </p:txBody>
      </p:sp>
      <p:sp>
        <p:nvSpPr>
          <p:cNvPr id="910" name="Shape 910"/>
          <p:cNvSpPr>
            <a:spLocks noGrp="1"/>
          </p:cNvSpPr>
          <p:nvPr>
            <p:ph type="body" sz="quarter" idx="25"/>
          </p:nvPr>
        </p:nvSpPr>
        <p:spPr>
          <a:xfrm>
            <a:off x="5114102" y="7208933"/>
            <a:ext cx="2654301"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rPr dirty="0" err="1"/>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1" name="Shape 911"/>
          <p:cNvSpPr>
            <a:spLocks noGrp="1"/>
          </p:cNvSpPr>
          <p:nvPr>
            <p:ph type="body" sz="quarter" idx="26"/>
          </p:nvPr>
        </p:nvSpPr>
        <p:spPr>
          <a:xfrm>
            <a:off x="5114102" y="568993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12" name="Shape 912"/>
          <p:cNvSpPr>
            <a:spLocks noGrp="1"/>
          </p:cNvSpPr>
          <p:nvPr>
            <p:ph type="pic" sz="quarter" idx="27"/>
          </p:nvPr>
        </p:nvSpPr>
        <p:spPr>
          <a:xfrm>
            <a:off x="5140606" y="5943501"/>
            <a:ext cx="2650458" cy="1162948"/>
          </a:xfrm>
          <a:prstGeom prst="rect">
            <a:avLst/>
          </a:prstGeom>
        </p:spPr>
        <p:txBody>
          <a:bodyPr lIns="91439" tIns="45719" rIns="91439" bIns="45719" numCol="1" spcCol="38100"/>
          <a:lstStyle/>
          <a:p>
            <a:endParaRPr/>
          </a:p>
        </p:txBody>
      </p:sp>
      <p:sp>
        <p:nvSpPr>
          <p:cNvPr id="913" name="Shape 913"/>
          <p:cNvSpPr>
            <a:spLocks noGrp="1"/>
          </p:cNvSpPr>
          <p:nvPr>
            <p:ph type="body" sz="quarter" idx="28"/>
          </p:nvPr>
        </p:nvSpPr>
        <p:spPr>
          <a:xfrm>
            <a:off x="8186378" y="7232483"/>
            <a:ext cx="2650489" cy="1273388"/>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a:t>
            </a:r>
            <a:r>
              <a:rPr dirty="0"/>
              <a:t> vitae </a:t>
            </a:r>
            <a:r>
              <a:rPr dirty="0" err="1"/>
              <a:t>elit</a:t>
            </a:r>
            <a:r>
              <a:rPr dirty="0"/>
              <a:t> libero, a pharetra </a:t>
            </a:r>
            <a:r>
              <a:rPr dirty="0" err="1"/>
              <a:t>augue</a:t>
            </a:r>
            <a:r>
              <a:rPr dirty="0"/>
              <a:t>. </a:t>
            </a:r>
            <a:r>
              <a:rPr dirty="0" err="1"/>
              <a:t>Cras</a:t>
            </a:r>
            <a:r>
              <a:rPr dirty="0"/>
              <a:t> </a:t>
            </a:r>
            <a:r>
              <a:rPr dirty="0" err="1"/>
              <a:t>mattis</a:t>
            </a:r>
            <a:r>
              <a:rPr dirty="0"/>
              <a:t> </a:t>
            </a:r>
            <a:r>
              <a:rPr dirty="0" err="1"/>
              <a:t>consectetur</a:t>
            </a:r>
            <a:r>
              <a:rPr dirty="0"/>
              <a:t> </a:t>
            </a:r>
            <a:r>
              <a:rPr dirty="0" err="1"/>
              <a:t>purus</a:t>
            </a:r>
            <a:r>
              <a:rPr dirty="0"/>
              <a:t> sit </a:t>
            </a:r>
            <a:r>
              <a:rPr dirty="0" err="1"/>
              <a:t>amet</a:t>
            </a:r>
            <a:r>
              <a:rPr dirty="0"/>
              <a:t> </a:t>
            </a:r>
            <a:r>
              <a:rPr dirty="0" err="1"/>
              <a:t>fermentum</a:t>
            </a:r>
            <a:r>
              <a:rPr dirty="0"/>
              <a:t>. </a:t>
            </a:r>
            <a:r>
              <a:rPr dirty="0" err="1"/>
              <a:t>Nullam</a:t>
            </a:r>
            <a:r>
              <a:rPr dirty="0"/>
              <a:t> </a:t>
            </a:r>
            <a:r>
              <a:rPr dirty="0" err="1"/>
              <a:t>quis</a:t>
            </a:r>
            <a:r>
              <a:rPr dirty="0"/>
              <a:t> </a:t>
            </a:r>
            <a:r>
              <a:rPr dirty="0" err="1"/>
              <a:t>risus</a:t>
            </a:r>
            <a:r>
              <a:rPr dirty="0"/>
              <a:t> </a:t>
            </a:r>
            <a:r>
              <a:rPr dirty="0" err="1"/>
              <a:t>eget</a:t>
            </a:r>
            <a:r>
              <a:rPr dirty="0"/>
              <a:t> </a:t>
            </a:r>
            <a:r>
              <a:rPr dirty="0" err="1"/>
              <a:t>urna</a:t>
            </a:r>
            <a:r>
              <a:rPr dirty="0"/>
              <a:t> </a:t>
            </a:r>
            <a:r>
              <a:rPr dirty="0" err="1"/>
              <a:t>mollis</a:t>
            </a:r>
            <a:r>
              <a:rPr dirty="0"/>
              <a:t> </a:t>
            </a:r>
            <a:r>
              <a:rPr dirty="0" err="1"/>
              <a:t>ornare</a:t>
            </a:r>
            <a:r>
              <a:rPr dirty="0"/>
              <a:t> </a:t>
            </a:r>
            <a:r>
              <a:rPr dirty="0" err="1"/>
              <a:t>vel</a:t>
            </a:r>
            <a:r>
              <a:rPr dirty="0"/>
              <a:t> </a:t>
            </a:r>
            <a:r>
              <a:rPr dirty="0" err="1"/>
              <a:t>eu</a:t>
            </a:r>
            <a:r>
              <a:rPr dirty="0"/>
              <a:t> </a:t>
            </a:r>
            <a:r>
              <a:rPr dirty="0" err="1"/>
              <a:t>leo</a:t>
            </a:r>
            <a:r>
              <a:rPr dirty="0"/>
              <a:t>. </a:t>
            </a:r>
            <a:r>
              <a:rPr dirty="0" err="1"/>
              <a:t>Cras</a:t>
            </a:r>
            <a:r>
              <a:rPr dirty="0"/>
              <a:t> </a:t>
            </a:r>
            <a:r>
              <a:rPr dirty="0" err="1"/>
              <a:t>justo</a:t>
            </a:r>
            <a:r>
              <a:rPr dirty="0"/>
              <a:t> </a:t>
            </a:r>
            <a:r>
              <a:rPr dirty="0" err="1"/>
              <a:t>odio</a:t>
            </a:r>
            <a:r>
              <a:rPr dirty="0"/>
              <a:t>, </a:t>
            </a:r>
            <a:r>
              <a:rPr dirty="0" err="1"/>
              <a:t>dapibus</a:t>
            </a:r>
            <a:r>
              <a:rPr dirty="0"/>
              <a:t> ac </a:t>
            </a:r>
            <a:r>
              <a:rPr dirty="0" err="1"/>
              <a:t>facilisis</a:t>
            </a:r>
            <a:r>
              <a:rPr dirty="0"/>
              <a:t> in, </a:t>
            </a:r>
            <a:r>
              <a:rPr dirty="0" err="1"/>
              <a:t>egestas</a:t>
            </a:r>
            <a:r>
              <a:rPr dirty="0"/>
              <a:t> </a:t>
            </a:r>
            <a:r>
              <a:rPr dirty="0" err="1"/>
              <a:t>eget</a:t>
            </a:r>
            <a:r>
              <a:rPr dirty="0"/>
              <a:t> quam.</a:t>
            </a:r>
          </a:p>
        </p:txBody>
      </p:sp>
      <p:sp>
        <p:nvSpPr>
          <p:cNvPr id="914" name="Shape 914"/>
          <p:cNvSpPr>
            <a:spLocks noGrp="1"/>
          </p:cNvSpPr>
          <p:nvPr>
            <p:ph type="body" sz="quarter" idx="29"/>
          </p:nvPr>
        </p:nvSpPr>
        <p:spPr>
          <a:xfrm>
            <a:off x="8186378" y="5709663"/>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6</a:t>
            </a:r>
          </a:p>
        </p:txBody>
      </p:sp>
      <p:sp>
        <p:nvSpPr>
          <p:cNvPr id="915" name="Shape 915"/>
          <p:cNvSpPr>
            <a:spLocks noGrp="1"/>
          </p:cNvSpPr>
          <p:nvPr>
            <p:ph type="pic" sz="quarter" idx="30"/>
          </p:nvPr>
        </p:nvSpPr>
        <p:spPr>
          <a:xfrm>
            <a:off x="8199630" y="5950607"/>
            <a:ext cx="2650107" cy="1162794"/>
          </a:xfrm>
          <a:prstGeom prst="rect">
            <a:avLst/>
          </a:prstGeom>
        </p:spPr>
        <p:txBody>
          <a:bodyPr lIns="91439" tIns="45719" rIns="91439" bIns="45719" numCol="1" spcCol="38100"/>
          <a:lstStyle/>
          <a:p>
            <a:endParaRPr/>
          </a:p>
        </p:txBody>
      </p:sp>
      <p:sp>
        <p:nvSpPr>
          <p:cNvPr id="922" name="Shape 9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iosk Directory">
    <p:spTree>
      <p:nvGrpSpPr>
        <p:cNvPr id="1" name=""/>
        <p:cNvGrpSpPr/>
        <p:nvPr/>
      </p:nvGrpSpPr>
      <p:grpSpPr>
        <a:xfrm>
          <a:off x="0" y="0"/>
          <a:ext cx="0" cy="0"/>
          <a:chOff x="0" y="0"/>
          <a:chExt cx="0" cy="0"/>
        </a:xfrm>
      </p:grpSpPr>
      <p:sp>
        <p:nvSpPr>
          <p:cNvPr id="929" name="Shape 92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0" name="Shape 93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931" name="Shape 931"/>
          <p:cNvSpPr>
            <a:spLocks noGrp="1"/>
          </p:cNvSpPr>
          <p:nvPr>
            <p:ph type="title"/>
          </p:nvPr>
        </p:nvSpPr>
        <p:spPr>
          <a:prstGeom prst="rect">
            <a:avLst/>
          </a:prstGeom>
        </p:spPr>
        <p:txBody>
          <a:bodyPr/>
          <a:lstStyle>
            <a:lvl1pPr>
              <a:defRPr spc="0">
                <a:solidFill>
                  <a:srgbClr val="FFFFFF"/>
                </a:solidFill>
              </a:defRPr>
            </a:lvl1pPr>
          </a:lstStyle>
          <a:p>
            <a:r>
              <a:t>Title Text</a:t>
            </a:r>
          </a:p>
        </p:txBody>
      </p:sp>
      <p:sp>
        <p:nvSpPr>
          <p:cNvPr id="932" name="Shape 932"/>
          <p:cNvSpPr>
            <a:spLocks noGrp="1"/>
          </p:cNvSpPr>
          <p:nvPr>
            <p:ph type="body" sz="quarter" idx="13"/>
          </p:nvPr>
        </p:nvSpPr>
        <p:spPr>
          <a:xfrm>
            <a:off x="2127745" y="4548608"/>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3" name="Shape 933"/>
          <p:cNvSpPr>
            <a:spLocks noGrp="1"/>
          </p:cNvSpPr>
          <p:nvPr>
            <p:ph type="body" sz="quarter" idx="14"/>
          </p:nvPr>
        </p:nvSpPr>
        <p:spPr>
          <a:xfrm>
            <a:off x="2127745" y="3017088"/>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1</a:t>
            </a:r>
          </a:p>
        </p:txBody>
      </p:sp>
      <p:sp>
        <p:nvSpPr>
          <p:cNvPr id="934" name="Shape 934"/>
          <p:cNvSpPr>
            <a:spLocks noGrp="1"/>
          </p:cNvSpPr>
          <p:nvPr>
            <p:ph type="pic" sz="quarter" idx="15"/>
          </p:nvPr>
        </p:nvSpPr>
        <p:spPr>
          <a:xfrm>
            <a:off x="2127745" y="3274475"/>
            <a:ext cx="2650679" cy="1163046"/>
          </a:xfrm>
          <a:prstGeom prst="rect">
            <a:avLst/>
          </a:prstGeom>
        </p:spPr>
        <p:txBody>
          <a:bodyPr lIns="91439" tIns="45719" rIns="91439" bIns="45719" numCol="1" spcCol="38100"/>
          <a:lstStyle/>
          <a:p>
            <a:endParaRPr/>
          </a:p>
        </p:txBody>
      </p:sp>
      <p:sp>
        <p:nvSpPr>
          <p:cNvPr id="935" name="Shape 935"/>
          <p:cNvSpPr>
            <a:spLocks noGrp="1"/>
          </p:cNvSpPr>
          <p:nvPr>
            <p:ph type="body" sz="quarter" idx="16"/>
          </p:nvPr>
        </p:nvSpPr>
        <p:spPr>
          <a:xfrm>
            <a:off x="5347528" y="4548609"/>
            <a:ext cx="265430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6" name="Shape 936"/>
          <p:cNvSpPr>
            <a:spLocks noGrp="1"/>
          </p:cNvSpPr>
          <p:nvPr>
            <p:ph type="body" sz="quarter" idx="17"/>
          </p:nvPr>
        </p:nvSpPr>
        <p:spPr>
          <a:xfrm>
            <a:off x="5347528" y="301708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2</a:t>
            </a:r>
          </a:p>
        </p:txBody>
      </p:sp>
      <p:sp>
        <p:nvSpPr>
          <p:cNvPr id="937" name="Shape 937"/>
          <p:cNvSpPr>
            <a:spLocks noGrp="1"/>
          </p:cNvSpPr>
          <p:nvPr>
            <p:ph type="pic" sz="quarter" idx="18"/>
          </p:nvPr>
        </p:nvSpPr>
        <p:spPr>
          <a:xfrm>
            <a:off x="5347528" y="3274476"/>
            <a:ext cx="2651003" cy="1163187"/>
          </a:xfrm>
          <a:prstGeom prst="rect">
            <a:avLst/>
          </a:prstGeom>
        </p:spPr>
        <p:txBody>
          <a:bodyPr lIns="91439" tIns="45719" rIns="91439" bIns="45719" numCol="1" spcCol="38100"/>
          <a:lstStyle/>
          <a:p>
            <a:endParaRPr/>
          </a:p>
        </p:txBody>
      </p:sp>
      <p:sp>
        <p:nvSpPr>
          <p:cNvPr id="938" name="Shape 938"/>
          <p:cNvSpPr>
            <a:spLocks noGrp="1"/>
          </p:cNvSpPr>
          <p:nvPr>
            <p:ph type="body" sz="quarter" idx="19"/>
          </p:nvPr>
        </p:nvSpPr>
        <p:spPr>
          <a:xfrm>
            <a:off x="8466166" y="4549069"/>
            <a:ext cx="2650488"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39" name="Shape 939"/>
          <p:cNvSpPr>
            <a:spLocks noGrp="1"/>
          </p:cNvSpPr>
          <p:nvPr>
            <p:ph type="body" sz="quarter" idx="20"/>
          </p:nvPr>
        </p:nvSpPr>
        <p:spPr>
          <a:xfrm>
            <a:off x="8466166" y="3017549"/>
            <a:ext cx="1620148"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3</a:t>
            </a:r>
          </a:p>
        </p:txBody>
      </p:sp>
      <p:sp>
        <p:nvSpPr>
          <p:cNvPr id="940" name="Shape 940"/>
          <p:cNvSpPr>
            <a:spLocks noGrp="1"/>
          </p:cNvSpPr>
          <p:nvPr>
            <p:ph type="pic" sz="quarter" idx="21"/>
          </p:nvPr>
        </p:nvSpPr>
        <p:spPr>
          <a:xfrm>
            <a:off x="8466166" y="3274936"/>
            <a:ext cx="2651159" cy="1163256"/>
          </a:xfrm>
          <a:prstGeom prst="rect">
            <a:avLst/>
          </a:prstGeom>
        </p:spPr>
        <p:txBody>
          <a:bodyPr lIns="91439" tIns="45719" rIns="91439" bIns="45719" numCol="1" spcCol="38100"/>
          <a:lstStyle/>
          <a:p>
            <a:endParaRPr/>
          </a:p>
        </p:txBody>
      </p:sp>
      <p:sp>
        <p:nvSpPr>
          <p:cNvPr id="941" name="Shape 941"/>
          <p:cNvSpPr>
            <a:spLocks noGrp="1"/>
          </p:cNvSpPr>
          <p:nvPr>
            <p:ph type="body" sz="quarter" idx="22"/>
          </p:nvPr>
        </p:nvSpPr>
        <p:spPr>
          <a:xfrm>
            <a:off x="2131556" y="7529449"/>
            <a:ext cx="2650490"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2" name="Shape 942"/>
          <p:cNvSpPr>
            <a:spLocks noGrp="1"/>
          </p:cNvSpPr>
          <p:nvPr>
            <p:ph type="body" sz="quarter" idx="23"/>
          </p:nvPr>
        </p:nvSpPr>
        <p:spPr>
          <a:xfrm>
            <a:off x="2131556" y="5997929"/>
            <a:ext cx="1620149" cy="257388"/>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4</a:t>
            </a:r>
          </a:p>
        </p:txBody>
      </p:sp>
      <p:sp>
        <p:nvSpPr>
          <p:cNvPr id="943" name="Shape 943"/>
          <p:cNvSpPr>
            <a:spLocks noGrp="1"/>
          </p:cNvSpPr>
          <p:nvPr>
            <p:ph type="pic" sz="quarter" idx="24"/>
          </p:nvPr>
        </p:nvSpPr>
        <p:spPr>
          <a:xfrm>
            <a:off x="2131556" y="6255316"/>
            <a:ext cx="2650958" cy="1163168"/>
          </a:xfrm>
          <a:prstGeom prst="rect">
            <a:avLst/>
          </a:prstGeom>
        </p:spPr>
        <p:txBody>
          <a:bodyPr lIns="91439" tIns="45719" rIns="91439" bIns="45719" numCol="1" spcCol="38100"/>
          <a:lstStyle/>
          <a:p>
            <a:endParaRPr/>
          </a:p>
        </p:txBody>
      </p:sp>
      <p:sp>
        <p:nvSpPr>
          <p:cNvPr id="944" name="Shape 944"/>
          <p:cNvSpPr>
            <a:spLocks noGrp="1"/>
          </p:cNvSpPr>
          <p:nvPr>
            <p:ph type="body" sz="quarter" idx="25"/>
          </p:nvPr>
        </p:nvSpPr>
        <p:spPr>
          <a:xfrm>
            <a:off x="5347527" y="7520729"/>
            <a:ext cx="2654301"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5" name="Shape 945"/>
          <p:cNvSpPr>
            <a:spLocks noGrp="1"/>
          </p:cNvSpPr>
          <p:nvPr>
            <p:ph type="body" sz="quarter" idx="26"/>
          </p:nvPr>
        </p:nvSpPr>
        <p:spPr>
          <a:xfrm>
            <a:off x="5347527" y="5997931"/>
            <a:ext cx="1620149"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rPr dirty="0"/>
              <a:t>Directory Item 5</a:t>
            </a:r>
          </a:p>
        </p:txBody>
      </p:sp>
      <p:sp>
        <p:nvSpPr>
          <p:cNvPr id="946" name="Shape 946"/>
          <p:cNvSpPr>
            <a:spLocks noGrp="1"/>
          </p:cNvSpPr>
          <p:nvPr>
            <p:ph type="pic" sz="quarter" idx="27"/>
          </p:nvPr>
        </p:nvSpPr>
        <p:spPr>
          <a:xfrm>
            <a:off x="5349433" y="6255317"/>
            <a:ext cx="2651158" cy="1163255"/>
          </a:xfrm>
          <a:prstGeom prst="rect">
            <a:avLst/>
          </a:prstGeom>
        </p:spPr>
        <p:txBody>
          <a:bodyPr lIns="91439" tIns="45719" rIns="91439" bIns="45719" numCol="1" spcCol="38100"/>
          <a:lstStyle/>
          <a:p>
            <a:endParaRPr/>
          </a:p>
        </p:txBody>
      </p:sp>
      <p:sp>
        <p:nvSpPr>
          <p:cNvPr id="947" name="Shape 947"/>
          <p:cNvSpPr>
            <a:spLocks noGrp="1"/>
          </p:cNvSpPr>
          <p:nvPr>
            <p:ph type="body" sz="quarter" idx="28"/>
          </p:nvPr>
        </p:nvSpPr>
        <p:spPr>
          <a:xfrm>
            <a:off x="8466743" y="7520729"/>
            <a:ext cx="2650582" cy="1070187"/>
          </a:xfrm>
          <a:prstGeom prst="rect">
            <a:avLst/>
          </a:prstGeom>
        </p:spPr>
        <p:txBody>
          <a:bodyPr numCol="1" spcCol="38100">
            <a:spAutoFit/>
          </a:bodyPr>
          <a:lstStyle>
            <a:lvl1pPr>
              <a:lnSpc>
                <a:spcPct val="100000"/>
              </a:lnSpc>
              <a:spcBef>
                <a:spcPts val="0"/>
              </a:spcBef>
              <a:defRPr sz="1200">
                <a:solidFill>
                  <a:srgbClr val="53585F"/>
                </a:solidFill>
              </a:defRPr>
            </a:lvl1pPr>
          </a:lstStyle>
          <a:p>
            <a:r>
              <a:t>Nulla vitae elit libero, a pharetra augue. Cras mattis consectetur purus sit amet fermentum. Nullam quis risus eget urna mollis ornare vel eu leo. Cras justo odio, dapibus.</a:t>
            </a:r>
          </a:p>
        </p:txBody>
      </p:sp>
      <p:sp>
        <p:nvSpPr>
          <p:cNvPr id="948" name="Shape 948"/>
          <p:cNvSpPr>
            <a:spLocks noGrp="1"/>
          </p:cNvSpPr>
          <p:nvPr>
            <p:ph type="body" sz="quarter" idx="29"/>
          </p:nvPr>
        </p:nvSpPr>
        <p:spPr>
          <a:xfrm>
            <a:off x="8466743" y="5997931"/>
            <a:ext cx="1620148" cy="257387"/>
          </a:xfrm>
          <a:prstGeom prst="rect">
            <a:avLst/>
          </a:prstGeom>
        </p:spPr>
        <p:txBody>
          <a:bodyPr wrap="none" numCol="1" spcCol="38100" anchor="b">
            <a:spAutoFit/>
          </a:bodyPr>
          <a:lstStyle>
            <a:lvl1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lvl1pPr>
          </a:lstStyle>
          <a:p>
            <a:r>
              <a:t>Directory Item 6</a:t>
            </a:r>
          </a:p>
        </p:txBody>
      </p:sp>
      <p:sp>
        <p:nvSpPr>
          <p:cNvPr id="949" name="Shape 949"/>
          <p:cNvSpPr>
            <a:spLocks noGrp="1"/>
          </p:cNvSpPr>
          <p:nvPr>
            <p:ph type="pic" sz="quarter" idx="30"/>
          </p:nvPr>
        </p:nvSpPr>
        <p:spPr>
          <a:xfrm>
            <a:off x="8466743" y="6255317"/>
            <a:ext cx="2651004" cy="1163188"/>
          </a:xfrm>
          <a:prstGeom prst="rect">
            <a:avLst/>
          </a:prstGeom>
        </p:spPr>
        <p:txBody>
          <a:bodyPr lIns="91439" tIns="45719" rIns="91439" bIns="45719" numCol="1" spcCol="38100"/>
          <a:lstStyle/>
          <a:p>
            <a:endParaRPr/>
          </a:p>
        </p:txBody>
      </p:sp>
      <p:sp>
        <p:nvSpPr>
          <p:cNvPr id="956" name="Shape 956"/>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957" name="Shape 95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8" name="Shape 95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59" name="Shape 95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0" name="Shape 96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1" name="Shape 96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2" name="Shape 96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3" name="Shape 96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4" name="Shape 96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5" name="Shape 96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66" name="Shape 9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Kiosk Directory - People Dense">
    <p:spTree>
      <p:nvGrpSpPr>
        <p:cNvPr id="1" name=""/>
        <p:cNvGrpSpPr/>
        <p:nvPr/>
      </p:nvGrpSpPr>
      <p:grpSpPr>
        <a:xfrm>
          <a:off x="0" y="0"/>
          <a:ext cx="0" cy="0"/>
          <a:chOff x="0" y="0"/>
          <a:chExt cx="0" cy="0"/>
        </a:xfrm>
      </p:grpSpPr>
      <p:sp>
        <p:nvSpPr>
          <p:cNvPr id="999" name="Shape 99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0" name="Shape 100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01" name="Shape 100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02" name="Shape 100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03" name="Shape 1003"/>
          <p:cNvSpPr>
            <a:spLocks noGrp="1"/>
          </p:cNvSpPr>
          <p:nvPr>
            <p:ph type="pic" sz="quarter" idx="13"/>
          </p:nvPr>
        </p:nvSpPr>
        <p:spPr>
          <a:xfrm>
            <a:off x="7014758" y="3746329"/>
            <a:ext cx="1511255" cy="1511255"/>
          </a:xfrm>
          <a:prstGeom prst="rect">
            <a:avLst/>
          </a:prstGeom>
          <a:ln w="38100">
            <a:solidFill>
              <a:srgbClr val="24B1C8"/>
            </a:solidFill>
          </a:ln>
        </p:spPr>
        <p:txBody>
          <a:bodyPr lIns="91439" tIns="45719" rIns="91439" bIns="45719" numCol="1" spcCol="38100"/>
          <a:lstStyle/>
          <a:p>
            <a:endParaRPr/>
          </a:p>
        </p:txBody>
      </p:sp>
      <p:sp>
        <p:nvSpPr>
          <p:cNvPr id="1004" name="Shape 1004"/>
          <p:cNvSpPr>
            <a:spLocks noGrp="1"/>
          </p:cNvSpPr>
          <p:nvPr>
            <p:ph type="body" sz="quarter" idx="14"/>
          </p:nvPr>
        </p:nvSpPr>
        <p:spPr>
          <a:xfrm>
            <a:off x="6670518"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5" name="Shape 1005"/>
          <p:cNvSpPr>
            <a:spLocks noGrp="1"/>
          </p:cNvSpPr>
          <p:nvPr>
            <p:ph type="pic" sz="quarter" idx="15"/>
          </p:nvPr>
        </p:nvSpPr>
        <p:spPr>
          <a:xfrm>
            <a:off x="7014758" y="6546432"/>
            <a:ext cx="1511255" cy="1511256"/>
          </a:xfrm>
          <a:prstGeom prst="rect">
            <a:avLst/>
          </a:prstGeom>
          <a:ln w="38100">
            <a:solidFill>
              <a:srgbClr val="24B1C8"/>
            </a:solidFill>
          </a:ln>
        </p:spPr>
        <p:txBody>
          <a:bodyPr lIns="91439" tIns="45719" rIns="91439" bIns="45719" numCol="1" spcCol="38100"/>
          <a:lstStyle/>
          <a:p>
            <a:endParaRPr/>
          </a:p>
        </p:txBody>
      </p:sp>
      <p:sp>
        <p:nvSpPr>
          <p:cNvPr id="1006" name="Shape 1006"/>
          <p:cNvSpPr>
            <a:spLocks noGrp="1"/>
          </p:cNvSpPr>
          <p:nvPr>
            <p:ph type="body" sz="quarter" idx="16"/>
          </p:nvPr>
        </p:nvSpPr>
        <p:spPr>
          <a:xfrm>
            <a:off x="6670518"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7" name="Shape 1007"/>
          <p:cNvSpPr>
            <a:spLocks noGrp="1"/>
          </p:cNvSpPr>
          <p:nvPr>
            <p:ph type="pic" sz="quarter" idx="17"/>
          </p:nvPr>
        </p:nvSpPr>
        <p:spPr>
          <a:xfrm>
            <a:off x="9555427" y="3746329"/>
            <a:ext cx="1511256" cy="1511255"/>
          </a:xfrm>
          <a:prstGeom prst="rect">
            <a:avLst/>
          </a:prstGeom>
          <a:ln w="38100">
            <a:solidFill>
              <a:srgbClr val="24B1C8"/>
            </a:solidFill>
          </a:ln>
        </p:spPr>
        <p:txBody>
          <a:bodyPr lIns="91439" tIns="45719" rIns="91439" bIns="45719" numCol="1" spcCol="38100"/>
          <a:lstStyle/>
          <a:p>
            <a:endParaRPr/>
          </a:p>
        </p:txBody>
      </p:sp>
      <p:sp>
        <p:nvSpPr>
          <p:cNvPr id="1008" name="Shape 1008"/>
          <p:cNvSpPr>
            <a:spLocks noGrp="1"/>
          </p:cNvSpPr>
          <p:nvPr>
            <p:ph type="body" sz="quarter" idx="18"/>
          </p:nvPr>
        </p:nvSpPr>
        <p:spPr>
          <a:xfrm>
            <a:off x="9211188" y="5390360"/>
            <a:ext cx="2196676"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09" name="Shape 1009"/>
          <p:cNvSpPr>
            <a:spLocks noGrp="1"/>
          </p:cNvSpPr>
          <p:nvPr>
            <p:ph type="pic" sz="quarter" idx="19"/>
          </p:nvPr>
        </p:nvSpPr>
        <p:spPr>
          <a:xfrm>
            <a:off x="9555427" y="6546432"/>
            <a:ext cx="1511256" cy="1511256"/>
          </a:xfrm>
          <a:prstGeom prst="rect">
            <a:avLst/>
          </a:prstGeom>
          <a:ln w="38100">
            <a:solidFill>
              <a:srgbClr val="24B1C8"/>
            </a:solidFill>
          </a:ln>
        </p:spPr>
        <p:txBody>
          <a:bodyPr lIns="91439" tIns="45719" rIns="91439" bIns="45719" numCol="1" spcCol="38100"/>
          <a:lstStyle/>
          <a:p>
            <a:endParaRPr/>
          </a:p>
        </p:txBody>
      </p:sp>
      <p:sp>
        <p:nvSpPr>
          <p:cNvPr id="1010" name="Shape 1010"/>
          <p:cNvSpPr>
            <a:spLocks noGrp="1"/>
          </p:cNvSpPr>
          <p:nvPr>
            <p:ph type="body" sz="quarter" idx="20"/>
          </p:nvPr>
        </p:nvSpPr>
        <p:spPr>
          <a:xfrm>
            <a:off x="9211188" y="8190463"/>
            <a:ext cx="2196676"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1" name="Shape 1011"/>
          <p:cNvSpPr>
            <a:spLocks noGrp="1"/>
          </p:cNvSpPr>
          <p:nvPr>
            <p:ph type="pic" sz="quarter" idx="21"/>
          </p:nvPr>
        </p:nvSpPr>
        <p:spPr>
          <a:xfrm>
            <a:off x="4480294" y="3746329"/>
            <a:ext cx="1511255" cy="1511255"/>
          </a:xfrm>
          <a:prstGeom prst="rect">
            <a:avLst/>
          </a:prstGeom>
          <a:ln w="38100">
            <a:solidFill>
              <a:srgbClr val="24B1C8"/>
            </a:solidFill>
          </a:ln>
        </p:spPr>
        <p:txBody>
          <a:bodyPr lIns="91439" tIns="45719" rIns="91439" bIns="45719" numCol="1" spcCol="38100"/>
          <a:lstStyle/>
          <a:p>
            <a:endParaRPr/>
          </a:p>
        </p:txBody>
      </p:sp>
      <p:sp>
        <p:nvSpPr>
          <p:cNvPr id="1012" name="Shape 1012"/>
          <p:cNvSpPr>
            <a:spLocks noGrp="1"/>
          </p:cNvSpPr>
          <p:nvPr>
            <p:ph type="body" sz="quarter" idx="22"/>
          </p:nvPr>
        </p:nvSpPr>
        <p:spPr>
          <a:xfrm>
            <a:off x="4136054"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3" name="Shape 1013"/>
          <p:cNvSpPr>
            <a:spLocks noGrp="1"/>
          </p:cNvSpPr>
          <p:nvPr>
            <p:ph type="pic" sz="quarter" idx="23"/>
          </p:nvPr>
        </p:nvSpPr>
        <p:spPr>
          <a:xfrm>
            <a:off x="4480294" y="6546432"/>
            <a:ext cx="1511255" cy="1511256"/>
          </a:xfrm>
          <a:prstGeom prst="rect">
            <a:avLst/>
          </a:prstGeom>
          <a:ln w="38100">
            <a:solidFill>
              <a:srgbClr val="24B1C8"/>
            </a:solidFill>
          </a:ln>
        </p:spPr>
        <p:txBody>
          <a:bodyPr lIns="91439" tIns="45719" rIns="91439" bIns="45719" numCol="1" spcCol="38100"/>
          <a:lstStyle/>
          <a:p>
            <a:endParaRPr/>
          </a:p>
        </p:txBody>
      </p:sp>
      <p:sp>
        <p:nvSpPr>
          <p:cNvPr id="1014" name="Shape 1014"/>
          <p:cNvSpPr>
            <a:spLocks noGrp="1"/>
          </p:cNvSpPr>
          <p:nvPr>
            <p:ph type="body" sz="quarter" idx="24"/>
          </p:nvPr>
        </p:nvSpPr>
        <p:spPr>
          <a:xfrm>
            <a:off x="4136054"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5" name="Shape 1015"/>
          <p:cNvSpPr>
            <a:spLocks noGrp="1"/>
          </p:cNvSpPr>
          <p:nvPr>
            <p:ph type="pic" sz="quarter" idx="25"/>
          </p:nvPr>
        </p:nvSpPr>
        <p:spPr>
          <a:xfrm>
            <a:off x="1941176" y="3746329"/>
            <a:ext cx="1511255" cy="1511255"/>
          </a:xfrm>
          <a:prstGeom prst="rect">
            <a:avLst/>
          </a:prstGeom>
          <a:ln w="38100">
            <a:solidFill>
              <a:srgbClr val="24B1C8"/>
            </a:solidFill>
          </a:ln>
        </p:spPr>
        <p:txBody>
          <a:bodyPr lIns="91439" tIns="45719" rIns="91439" bIns="45719" numCol="1" spcCol="38100"/>
          <a:lstStyle/>
          <a:p>
            <a:endParaRPr/>
          </a:p>
        </p:txBody>
      </p:sp>
      <p:sp>
        <p:nvSpPr>
          <p:cNvPr id="1016" name="Shape 1016"/>
          <p:cNvSpPr>
            <a:spLocks noGrp="1"/>
          </p:cNvSpPr>
          <p:nvPr>
            <p:ph type="body" sz="quarter" idx="26"/>
          </p:nvPr>
        </p:nvSpPr>
        <p:spPr>
          <a:xfrm>
            <a:off x="1596936" y="5390360"/>
            <a:ext cx="2196677" cy="625687"/>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7" name="Shape 1017"/>
          <p:cNvSpPr>
            <a:spLocks noGrp="1"/>
          </p:cNvSpPr>
          <p:nvPr>
            <p:ph type="pic" sz="quarter" idx="27"/>
          </p:nvPr>
        </p:nvSpPr>
        <p:spPr>
          <a:xfrm>
            <a:off x="1941176" y="6546432"/>
            <a:ext cx="1511255" cy="1511256"/>
          </a:xfrm>
          <a:prstGeom prst="rect">
            <a:avLst/>
          </a:prstGeom>
          <a:ln w="38100">
            <a:solidFill>
              <a:srgbClr val="24B1C8"/>
            </a:solidFill>
          </a:ln>
        </p:spPr>
        <p:txBody>
          <a:bodyPr lIns="91439" tIns="45719" rIns="91439" bIns="45719" numCol="1" spcCol="38100"/>
          <a:lstStyle/>
          <a:p>
            <a:endParaRPr/>
          </a:p>
        </p:txBody>
      </p:sp>
      <p:sp>
        <p:nvSpPr>
          <p:cNvPr id="1018" name="Shape 1018"/>
          <p:cNvSpPr>
            <a:spLocks noGrp="1"/>
          </p:cNvSpPr>
          <p:nvPr>
            <p:ph type="body" sz="quarter" idx="28"/>
          </p:nvPr>
        </p:nvSpPr>
        <p:spPr>
          <a:xfrm>
            <a:off x="1596936" y="8190463"/>
            <a:ext cx="2196677" cy="625688"/>
          </a:xfrm>
          <a:prstGeom prst="rect">
            <a:avLst/>
          </a:prstGeom>
        </p:spPr>
        <p:txBody>
          <a:bodyPr numCol="1" spcCol="38100">
            <a:spAutoFit/>
          </a:bodyPr>
          <a:lstStyle/>
          <a:p>
            <a:pPr algn="ctr">
              <a:lnSpc>
                <a:spcPct val="100000"/>
              </a:lnSpc>
              <a:spcBef>
                <a:spcPts val="0"/>
              </a:spcBef>
              <a:defRPr sz="1200" b="1" cap="all" spc="84"/>
            </a:pPr>
            <a:r>
              <a:t>Jane Doe</a:t>
            </a:r>
          </a:p>
          <a:p>
            <a:pPr algn="ctr">
              <a:lnSpc>
                <a:spcPct val="100000"/>
              </a:lnSpc>
              <a:spcBef>
                <a:spcPts val="0"/>
              </a:spcBef>
              <a:defRPr sz="1100" b="1" cap="all" spc="77">
                <a:solidFill>
                  <a:srgbClr val="53585F"/>
                </a:solidFill>
              </a:defRPr>
            </a:pPr>
            <a:r>
              <a:t>Senior Director</a:t>
            </a:r>
          </a:p>
          <a:p>
            <a:pPr algn="ctr">
              <a:lnSpc>
                <a:spcPct val="100000"/>
              </a:lnSpc>
              <a:spcBef>
                <a:spcPts val="0"/>
              </a:spcBef>
              <a:defRPr sz="1000" b="1" cap="all" spc="70">
                <a:solidFill>
                  <a:srgbClr val="A6AAA9"/>
                </a:solidFill>
              </a:defRPr>
            </a:pPr>
            <a:r>
              <a:t>Human Resources</a:t>
            </a:r>
          </a:p>
        </p:txBody>
      </p:sp>
      <p:sp>
        <p:nvSpPr>
          <p:cNvPr id="1019" name="Shape 101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0" name="Shape 102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1" name="Shape 102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2" name="Shape 102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3" name="Shape 102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4" name="Shape 102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5" name="Shape 102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6" name="Shape 102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7" name="Shape 102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28" name="Shape 10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Kiosk Article Lead">
    <p:spTree>
      <p:nvGrpSpPr>
        <p:cNvPr id="1" name=""/>
        <p:cNvGrpSpPr/>
        <p:nvPr/>
      </p:nvGrpSpPr>
      <p:grpSpPr>
        <a:xfrm>
          <a:off x="0" y="0"/>
          <a:ext cx="0" cy="0"/>
          <a:chOff x="0" y="0"/>
          <a:chExt cx="0" cy="0"/>
        </a:xfrm>
      </p:grpSpPr>
      <p:sp>
        <p:nvSpPr>
          <p:cNvPr id="1035" name="Shape 1035"/>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6" name="Shape 103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37" name="Shape 1037"/>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38" name="Shape 1038"/>
          <p:cNvSpPr>
            <a:spLocks noGrp="1"/>
          </p:cNvSpPr>
          <p:nvPr>
            <p:ph type="title"/>
          </p:nvPr>
        </p:nvSpPr>
        <p:spPr>
          <a:xfrm>
            <a:off x="681781" y="1536425"/>
            <a:ext cx="6017579" cy="2064978"/>
          </a:xfrm>
          <a:prstGeom prst="rect">
            <a:avLst/>
          </a:prstGeom>
        </p:spPr>
        <p:txBody>
          <a:bodyPr/>
          <a:lstStyle>
            <a:lvl1pPr>
              <a:defRPr spc="0">
                <a:solidFill>
                  <a:srgbClr val="FFFFFF"/>
                </a:solidFill>
              </a:defRPr>
            </a:lvl1pPr>
          </a:lstStyle>
          <a:p>
            <a:r>
              <a:t>Title Text</a:t>
            </a:r>
          </a:p>
        </p:txBody>
      </p:sp>
      <p:sp>
        <p:nvSpPr>
          <p:cNvPr id="1039" name="Shape 1039"/>
          <p:cNvSpPr>
            <a:spLocks noGrp="1"/>
          </p:cNvSpPr>
          <p:nvPr>
            <p:ph type="body" sz="quarter" idx="13"/>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40" name="Shape 1040"/>
          <p:cNvSpPr>
            <a:spLocks noGrp="1"/>
          </p:cNvSpPr>
          <p:nvPr>
            <p:ph type="body" sz="half" idx="1"/>
          </p:nvPr>
        </p:nvSpPr>
        <p:spPr>
          <a:xfrm>
            <a:off x="6159263" y="5217961"/>
            <a:ext cx="7184173" cy="3588831"/>
          </a:xfrm>
          <a:prstGeom prst="rect">
            <a:avLst/>
          </a:prstGeom>
        </p:spPr>
        <p:txBody>
          <a:bodyPr numCol="1" spcCol="3810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41" name="Shape 1041"/>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42" name="Shape 1042"/>
          <p:cNvSpPr>
            <a:spLocks noGrp="1"/>
          </p:cNvSpPr>
          <p:nvPr>
            <p:ph type="body" sz="quarter" idx="14"/>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043" name="Shape 1043"/>
          <p:cNvSpPr>
            <a:spLocks noGrp="1"/>
          </p:cNvSpPr>
          <p:nvPr>
            <p:ph type="body" sz="quarter" idx="15"/>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044" name="Shape 1044"/>
          <p:cNvSpPr>
            <a:spLocks noGrp="1"/>
          </p:cNvSpPr>
          <p:nvPr>
            <p:ph type="pic" sz="quarter" idx="16"/>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045" name="Shape 104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6" name="Shape 104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7" name="Shape 104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8" name="Shape 104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49" name="Shape 104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0" name="Shape 105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1" name="Shape 105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2" name="Shape 105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3" name="Shape 105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54" name="Shape 1054"/>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Kiosk Article Page">
    <p:spTree>
      <p:nvGrpSpPr>
        <p:cNvPr id="1" name=""/>
        <p:cNvGrpSpPr/>
        <p:nvPr/>
      </p:nvGrpSpPr>
      <p:grpSpPr>
        <a:xfrm>
          <a:off x="0" y="0"/>
          <a:ext cx="0" cy="0"/>
          <a:chOff x="0" y="0"/>
          <a:chExt cx="0" cy="0"/>
        </a:xfrm>
      </p:grpSpPr>
      <p:sp>
        <p:nvSpPr>
          <p:cNvPr id="1061" name="Shape 10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2" name="Shape 10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63" name="Shape 106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064" name="Shape 10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065" name="Shape 1065"/>
          <p:cNvSpPr>
            <a:spLocks noGrp="1"/>
          </p:cNvSpPr>
          <p:nvPr>
            <p:ph type="body" sz="quarter" idx="13"/>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066" name="Shape 10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67" name="Shape 10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8" name="Shape 10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69" name="Shape 10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0" name="Shape 10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1" name="Shape 10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2" name="Shape 10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3" name="Shape 10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4" name="Shape 10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5" name="Shape 10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76" name="Shape 10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Kiosk Article Lead BLN">
    <p:spTree>
      <p:nvGrpSpPr>
        <p:cNvPr id="1" name=""/>
        <p:cNvGrpSpPr/>
        <p:nvPr/>
      </p:nvGrpSpPr>
      <p:grpSpPr>
        <a:xfrm>
          <a:off x="0" y="0"/>
          <a:ext cx="0" cy="0"/>
          <a:chOff x="0" y="0"/>
          <a:chExt cx="0" cy="0"/>
        </a:xfrm>
      </p:grpSpPr>
      <p:sp>
        <p:nvSpPr>
          <p:cNvPr id="1133" name="Shape 1133"/>
          <p:cNvSpPr/>
          <p:nvPr/>
        </p:nvSpPr>
        <p:spPr>
          <a:xfrm>
            <a:off x="-2739" y="681781"/>
            <a:ext cx="13007540" cy="3601404"/>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4" name="Shape 1134"/>
          <p:cNvSpPr>
            <a:spLocks noGrp="1"/>
          </p:cNvSpPr>
          <p:nvPr>
            <p:ph type="pic" sz="half" idx="13" hasCustomPrompt="1"/>
          </p:nvPr>
        </p:nvSpPr>
        <p:spPr>
          <a:xfrm>
            <a:off x="-1" y="681781"/>
            <a:ext cx="13007541" cy="3609989"/>
          </a:xfrm>
          <a:prstGeom prst="rect">
            <a:avLst/>
          </a:prstGeom>
        </p:spPr>
        <p:txBody>
          <a:bodyPr lIns="91439" tIns="45719" rIns="91439" bIns="45719" numCol="1" spcCol="38100"/>
          <a:lstStyle/>
          <a:p>
            <a:r>
              <a:rPr lang="en-GB" dirty="0"/>
              <a:t> </a:t>
            </a:r>
            <a:endParaRPr dirty="0"/>
          </a:p>
        </p:txBody>
      </p:sp>
      <p:sp>
        <p:nvSpPr>
          <p:cNvPr id="1135" name="Shape 1135"/>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36" name="Shape 1136"/>
          <p:cNvSpPr>
            <a:spLocks noGrp="1"/>
          </p:cNvSpPr>
          <p:nvPr>
            <p:ph type="body" sz="quarter" idx="14" hasCustomPrompt="1"/>
          </p:nvPr>
        </p:nvSpPr>
        <p:spPr>
          <a:xfrm>
            <a:off x="681780" y="1378176"/>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37" name="Shape 1137"/>
          <p:cNvSpPr>
            <a:spLocks noGrp="1"/>
          </p:cNvSpPr>
          <p:nvPr>
            <p:ph type="title" hasCustomPrompt="1"/>
          </p:nvPr>
        </p:nvSpPr>
        <p:spPr>
          <a:xfrm>
            <a:off x="681781" y="1536425"/>
            <a:ext cx="6017579" cy="2064978"/>
          </a:xfrm>
          <a:prstGeom prst="rect">
            <a:avLst/>
          </a:prstGeom>
        </p:spPr>
        <p:txBody>
          <a:bodyPr/>
          <a:lstStyle>
            <a:lvl1pPr>
              <a:defRPr spc="0">
                <a:solidFill>
                  <a:srgbClr val="FFFFFF"/>
                </a:solidFill>
              </a:defRPr>
            </a:lvl1pPr>
          </a:lstStyle>
          <a:p>
            <a:r>
              <a:rPr dirty="0"/>
              <a:t>Title</a:t>
            </a:r>
            <a:r>
              <a:rPr lang="en-GB" dirty="0"/>
              <a:t> </a:t>
            </a:r>
            <a:r>
              <a:rPr dirty="0"/>
              <a:t> Text</a:t>
            </a:r>
          </a:p>
        </p:txBody>
      </p:sp>
      <p:sp>
        <p:nvSpPr>
          <p:cNvPr id="1138" name="Shape 1138"/>
          <p:cNvSpPr>
            <a:spLocks noGrp="1"/>
          </p:cNvSpPr>
          <p:nvPr>
            <p:ph type="body" sz="quarter" idx="15"/>
          </p:nvPr>
        </p:nvSpPr>
        <p:spPr>
          <a:xfrm>
            <a:off x="681781" y="1051032"/>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39" name="Shape 1139"/>
          <p:cNvSpPr>
            <a:spLocks noGrp="1"/>
          </p:cNvSpPr>
          <p:nvPr>
            <p:ph type="body" sz="half" idx="1"/>
          </p:nvPr>
        </p:nvSpPr>
        <p:spPr>
          <a:xfrm>
            <a:off x="5138846" y="5142096"/>
            <a:ext cx="7184173" cy="3588831"/>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140" name="Shape 1140"/>
          <p:cNvSpPr/>
          <p:nvPr/>
        </p:nvSpPr>
        <p:spPr>
          <a:xfrm>
            <a:off x="681781" y="4964965"/>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41" name="Shape 1141"/>
          <p:cNvSpPr>
            <a:spLocks noGrp="1"/>
          </p:cNvSpPr>
          <p:nvPr>
            <p:ph type="body" sz="quarter" idx="16"/>
          </p:nvPr>
        </p:nvSpPr>
        <p:spPr>
          <a:xfrm>
            <a:off x="2065411" y="5643284"/>
            <a:ext cx="1966051" cy="460588"/>
          </a:xfrm>
          <a:prstGeom prst="rect">
            <a:avLst/>
          </a:prstGeom>
        </p:spPr>
        <p:txBody>
          <a:bodyPr numCol="1" spcCol="38100">
            <a:spAutoFit/>
          </a:bodyPr>
          <a:lstStyle/>
          <a:p>
            <a:pPr>
              <a:lnSpc>
                <a:spcPct val="100000"/>
              </a:lnSpc>
              <a:spcBef>
                <a:spcPts val="0"/>
              </a:spcBef>
              <a:defRPr sz="1200" b="1" cap="all" spc="84"/>
            </a:pPr>
            <a:r>
              <a:t>Jane Doe</a:t>
            </a:r>
          </a:p>
          <a:p>
            <a:pPr>
              <a:lnSpc>
                <a:spcPct val="100000"/>
              </a:lnSpc>
              <a:spcBef>
                <a:spcPts val="0"/>
              </a:spcBef>
              <a:defRPr sz="1200" b="1" cap="all" spc="84">
                <a:solidFill>
                  <a:srgbClr val="53585F"/>
                </a:solidFill>
              </a:defRPr>
            </a:pPr>
            <a:r>
              <a:t>Senior Director, HR</a:t>
            </a:r>
          </a:p>
        </p:txBody>
      </p:sp>
      <p:sp>
        <p:nvSpPr>
          <p:cNvPr id="1142" name="Shape 1142"/>
          <p:cNvSpPr>
            <a:spLocks noGrp="1"/>
          </p:cNvSpPr>
          <p:nvPr>
            <p:ph type="body" sz="quarter" idx="17"/>
          </p:nvPr>
        </p:nvSpPr>
        <p:spPr>
          <a:xfrm>
            <a:off x="2065411" y="5450841"/>
            <a:ext cx="963343" cy="244687"/>
          </a:xfrm>
          <a:prstGeom prst="rect">
            <a:avLst/>
          </a:prstGeom>
        </p:spPr>
        <p:txBody>
          <a:bodyPr wrap="none" numCol="1" spcCol="38100" anchor="ctr">
            <a:spAutoFit/>
          </a:bodyPr>
          <a:lstStyle>
            <a:lvl1pPr>
              <a:lnSpc>
                <a:spcPct val="100000"/>
              </a:lnSpc>
              <a:spcBef>
                <a:spcPts val="1900"/>
              </a:spcBef>
              <a:defRPr sz="1100">
                <a:solidFill>
                  <a:srgbClr val="000000"/>
                </a:solidFill>
              </a:defRPr>
            </a:lvl1pPr>
          </a:lstStyle>
          <a:p>
            <a:r>
              <a:t>Insights From:</a:t>
            </a:r>
          </a:p>
        </p:txBody>
      </p:sp>
      <p:sp>
        <p:nvSpPr>
          <p:cNvPr id="1143" name="Shape 1143"/>
          <p:cNvSpPr>
            <a:spLocks noGrp="1"/>
          </p:cNvSpPr>
          <p:nvPr>
            <p:ph type="pic" sz="quarter" idx="18"/>
          </p:nvPr>
        </p:nvSpPr>
        <p:spPr>
          <a:xfrm>
            <a:off x="757369" y="5217961"/>
            <a:ext cx="1118921" cy="1118921"/>
          </a:xfrm>
          <a:prstGeom prst="rect">
            <a:avLst/>
          </a:prstGeom>
          <a:ln w="38100">
            <a:solidFill>
              <a:srgbClr val="24B1C8"/>
            </a:solidFill>
          </a:ln>
        </p:spPr>
        <p:txBody>
          <a:bodyPr lIns="91439" tIns="45719" rIns="91439" bIns="45719" numCol="1" spcCol="38100"/>
          <a:lstStyle/>
          <a:p>
            <a:endParaRPr/>
          </a:p>
        </p:txBody>
      </p:sp>
      <p:sp>
        <p:nvSpPr>
          <p:cNvPr id="1144" name="Shape 114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5" name="Shape 114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6" name="Shape 114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7" name="Shape 114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8" name="Shape 114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9" name="Shape 114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0" name="Shape 115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1" name="Shape 115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2" name="Shape 115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3" name="Shape 1153"/>
          <p:cNvSpPr>
            <a:spLocks noGrp="1"/>
          </p:cNvSpPr>
          <p:nvPr>
            <p:ph type="sldNum" sz="quarter" idx="2"/>
          </p:nvPr>
        </p:nvSpPr>
        <p:spPr>
          <a:xfrm>
            <a:off x="12235901" y="9210357"/>
            <a:ext cx="484824" cy="33358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Kiosk Article Page BLN">
    <p:spTree>
      <p:nvGrpSpPr>
        <p:cNvPr id="1" name=""/>
        <p:cNvGrpSpPr/>
        <p:nvPr/>
      </p:nvGrpSpPr>
      <p:grpSpPr>
        <a:xfrm>
          <a:off x="0" y="0"/>
          <a:ext cx="0" cy="0"/>
          <a:chOff x="0" y="0"/>
          <a:chExt cx="0" cy="0"/>
        </a:xfrm>
      </p:grpSpPr>
      <p:sp>
        <p:nvSpPr>
          <p:cNvPr id="1160" name="Shape 1160"/>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1" name="Shape 1161"/>
          <p:cNvSpPr>
            <a:spLocks noGrp="1"/>
          </p:cNvSpPr>
          <p:nvPr>
            <p:ph type="pic" sz="half" idx="13"/>
          </p:nvPr>
        </p:nvSpPr>
        <p:spPr>
          <a:xfrm>
            <a:off x="-1" y="681781"/>
            <a:ext cx="13007541" cy="2221826"/>
          </a:xfrm>
          <a:prstGeom prst="rect">
            <a:avLst/>
          </a:prstGeom>
        </p:spPr>
        <p:txBody>
          <a:bodyPr lIns="91439" tIns="45719" rIns="91439" bIns="45719" numCol="1" spcCol="38100"/>
          <a:lstStyle/>
          <a:p>
            <a:endParaRPr/>
          </a:p>
        </p:txBody>
      </p:sp>
      <p:sp>
        <p:nvSpPr>
          <p:cNvPr id="1162" name="Shape 116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63" name="Shape 1163"/>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164" name="Shape 116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65" name="Shape 1165"/>
          <p:cNvSpPr>
            <a:spLocks noGrp="1"/>
          </p:cNvSpPr>
          <p:nvPr>
            <p:ph type="body" sz="quarter" idx="15"/>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t>Section Name &gt; Page Name</a:t>
            </a:r>
          </a:p>
        </p:txBody>
      </p:sp>
      <p:sp>
        <p:nvSpPr>
          <p:cNvPr id="1166" name="Shape 1166"/>
          <p:cNvSpPr>
            <a:spLocks noGrp="1"/>
          </p:cNvSpPr>
          <p:nvPr>
            <p:ph type="body" idx="1"/>
          </p:nvPr>
        </p:nvSpPr>
        <p:spPr>
          <a:xfrm>
            <a:off x="681781" y="3585241"/>
            <a:ext cx="11641239" cy="5145687"/>
          </a:xfrm>
          <a:prstGeom prst="rect">
            <a:avLst/>
          </a:prstGeom>
        </p:spPr>
        <p:txBody>
          <a:bodyPr spcCol="582061"/>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67" name="Shape 11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8" name="Shape 11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9" name="Shape 11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0" name="Shape 11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1" name="Shape 11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2" name="Shape 11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3" name="Shape 11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4" name="Shape 11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5" name="Shape 11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6" name="Shape 1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Kiosk Article &amp; Photo">
    <p:spTree>
      <p:nvGrpSpPr>
        <p:cNvPr id="1" name=""/>
        <p:cNvGrpSpPr/>
        <p:nvPr/>
      </p:nvGrpSpPr>
      <p:grpSpPr>
        <a:xfrm>
          <a:off x="0" y="0"/>
          <a:ext cx="0" cy="0"/>
          <a:chOff x="0" y="0"/>
          <a:chExt cx="0" cy="0"/>
        </a:xfrm>
      </p:grpSpPr>
      <p:sp>
        <p:nvSpPr>
          <p:cNvPr id="1183" name="Shape 1183"/>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4" name="Shape 118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185" name="Shape 1185"/>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86" name="Shape 1186"/>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187" name="Shape 1187"/>
          <p:cNvSpPr>
            <a:spLocks noGrp="1"/>
          </p:cNvSpPr>
          <p:nvPr>
            <p:ph type="body" sz="quarter" idx="13" hasCustomPrompt="1"/>
          </p:nvPr>
        </p:nvSpPr>
        <p:spPr>
          <a:xfrm>
            <a:off x="681781" y="1044289"/>
            <a:ext cx="1304844"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188" name="Shape 1188"/>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89" name="Shape 1189"/>
          <p:cNvSpPr>
            <a:spLocks noGrp="1"/>
          </p:cNvSpPr>
          <p:nvPr>
            <p:ph type="pic" sz="quarter" idx="14"/>
          </p:nvPr>
        </p:nvSpPr>
        <p:spPr>
          <a:xfrm>
            <a:off x="8888625" y="3585241"/>
            <a:ext cx="3434394" cy="5145687"/>
          </a:xfrm>
          <a:prstGeom prst="rect">
            <a:avLst/>
          </a:prstGeom>
        </p:spPr>
        <p:txBody>
          <a:bodyPr lIns="91439" tIns="45719" rIns="91439" bIns="45719" numCol="1" spcCol="38100"/>
          <a:lstStyle/>
          <a:p>
            <a:endParaRPr/>
          </a:p>
        </p:txBody>
      </p:sp>
      <p:sp>
        <p:nvSpPr>
          <p:cNvPr id="1190" name="Shape 119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1" name="Shape 119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2" name="Shape 119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3" name="Shape 119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4" name="Shape 119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5" name="Shape 119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6" name="Shape 119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7" name="Shape 119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8" name="Shape 119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9" name="Shape 11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Title &amp; Subtitle">
    <p:spTree>
      <p:nvGrpSpPr>
        <p:cNvPr id="1" name=""/>
        <p:cNvGrpSpPr/>
        <p:nvPr/>
      </p:nvGrpSpPr>
      <p:grpSpPr>
        <a:xfrm>
          <a:off x="0" y="0"/>
          <a:ext cx="0" cy="0"/>
          <a:chOff x="0" y="0"/>
          <a:chExt cx="0" cy="0"/>
        </a:xfrm>
      </p:grpSpPr>
      <p:sp>
        <p:nvSpPr>
          <p:cNvPr id="107" name="Shape 107"/>
          <p:cNvSpPr/>
          <p:nvPr/>
        </p:nvSpPr>
        <p:spPr>
          <a:xfrm>
            <a:off x="0" y="604192"/>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8" name="Shape 10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09" name="Shape 109"/>
          <p:cNvSpPr/>
          <p:nvPr/>
        </p:nvSpPr>
        <p:spPr>
          <a:xfrm>
            <a:off x="722226" y="1429146"/>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0" name="Shape 110"/>
          <p:cNvSpPr>
            <a:spLocks noGrp="1"/>
          </p:cNvSpPr>
          <p:nvPr>
            <p:ph type="title"/>
          </p:nvPr>
        </p:nvSpPr>
        <p:spPr>
          <a:xfrm>
            <a:off x="722225" y="489799"/>
            <a:ext cx="7642143" cy="1940821"/>
          </a:xfrm>
          <a:prstGeom prst="rect">
            <a:avLst/>
          </a:prstGeom>
        </p:spPr>
        <p:txBody>
          <a:bodyPr anchor="b"/>
          <a:lstStyle>
            <a:lvl1pPr>
              <a:defRPr spc="0">
                <a:solidFill>
                  <a:srgbClr val="FFFFFF"/>
                </a:solidFill>
              </a:defRPr>
            </a:lvl1pPr>
          </a:lstStyle>
          <a:p>
            <a:r>
              <a:rPr dirty="0"/>
              <a:t>Title Text</a:t>
            </a:r>
          </a:p>
        </p:txBody>
      </p:sp>
      <p:sp>
        <p:nvSpPr>
          <p:cNvPr id="111" name="Shape 111"/>
          <p:cNvSpPr>
            <a:spLocks noGrp="1"/>
          </p:cNvSpPr>
          <p:nvPr>
            <p:ph type="body" sz="quarter" idx="1"/>
          </p:nvPr>
        </p:nvSpPr>
        <p:spPr>
          <a:xfrm>
            <a:off x="722224" y="3758945"/>
            <a:ext cx="7642143" cy="933352"/>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2" name="Shape 11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3" name="Shape 11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4" name="Shape 11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5" name="Shape 11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6" name="Shape 11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7" name="Shape 11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8" name="Shape 11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9" name="Shape 11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0" name="Shape 12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Kiosk Article &amp; 3 Photo">
    <p:spTree>
      <p:nvGrpSpPr>
        <p:cNvPr id="1" name=""/>
        <p:cNvGrpSpPr/>
        <p:nvPr/>
      </p:nvGrpSpPr>
      <p:grpSpPr>
        <a:xfrm>
          <a:off x="0" y="0"/>
          <a:ext cx="0" cy="0"/>
          <a:chOff x="0" y="0"/>
          <a:chExt cx="0" cy="0"/>
        </a:xfrm>
      </p:grpSpPr>
      <p:sp>
        <p:nvSpPr>
          <p:cNvPr id="1206" name="Shape 1206"/>
          <p:cNvSpPr>
            <a:spLocks noGrp="1"/>
          </p:cNvSpPr>
          <p:nvPr>
            <p:ph type="pic" sz="quarter" idx="13"/>
          </p:nvPr>
        </p:nvSpPr>
        <p:spPr>
          <a:xfrm>
            <a:off x="8754628" y="3585241"/>
            <a:ext cx="3568303" cy="5145687"/>
          </a:xfrm>
          <a:prstGeom prst="rect">
            <a:avLst/>
          </a:prstGeom>
        </p:spPr>
        <p:txBody>
          <a:bodyPr lIns="91439" tIns="45719" rIns="91439" bIns="45719" numCol="1" spcCol="38100"/>
          <a:lstStyle/>
          <a:p>
            <a:endParaRPr/>
          </a:p>
        </p:txBody>
      </p:sp>
      <p:sp>
        <p:nvSpPr>
          <p:cNvPr id="1207" name="Shape 1207"/>
          <p:cNvSpPr>
            <a:spLocks noGrp="1"/>
          </p:cNvSpPr>
          <p:nvPr>
            <p:ph type="pic" sz="quarter" idx="14"/>
          </p:nvPr>
        </p:nvSpPr>
        <p:spPr>
          <a:xfrm>
            <a:off x="6161509" y="5785696"/>
            <a:ext cx="2365860" cy="2945231"/>
          </a:xfrm>
          <a:prstGeom prst="rect">
            <a:avLst/>
          </a:prstGeom>
        </p:spPr>
        <p:txBody>
          <a:bodyPr lIns="91439" tIns="45719" rIns="91439" bIns="45719" numCol="1" spcCol="38100"/>
          <a:lstStyle/>
          <a:p>
            <a:endParaRPr/>
          </a:p>
        </p:txBody>
      </p:sp>
      <p:sp>
        <p:nvSpPr>
          <p:cNvPr id="1208" name="Shape 1208"/>
          <p:cNvSpPr>
            <a:spLocks noGrp="1"/>
          </p:cNvSpPr>
          <p:nvPr>
            <p:ph type="pic" sz="quarter" idx="15"/>
          </p:nvPr>
        </p:nvSpPr>
        <p:spPr>
          <a:xfrm>
            <a:off x="6161509" y="3585066"/>
            <a:ext cx="2365860" cy="1973369"/>
          </a:xfrm>
          <a:prstGeom prst="rect">
            <a:avLst/>
          </a:prstGeom>
        </p:spPr>
        <p:txBody>
          <a:bodyPr lIns="91439" tIns="45719" rIns="91439" bIns="45719" numCol="1" spcCol="38100"/>
          <a:lstStyle/>
          <a:p>
            <a:endParaRPr/>
          </a:p>
        </p:txBody>
      </p:sp>
      <p:sp>
        <p:nvSpPr>
          <p:cNvPr id="1209" name="Shape 1209"/>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0" name="Shape 1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11" name="Shape 1211"/>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212" name="Shape 1212"/>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13" name="Shape 1213"/>
          <p:cNvSpPr>
            <a:spLocks noGrp="1"/>
          </p:cNvSpPr>
          <p:nvPr>
            <p:ph type="body" sz="quarter" idx="16" hasCustomPrompt="1"/>
          </p:nvPr>
        </p:nvSpPr>
        <p:spPr>
          <a:xfrm>
            <a:off x="589230" y="1044288"/>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14" name="Shape 1214"/>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15" name="Shape 12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6" name="Shape 12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7" name="Shape 12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8" name="Shape 12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19" name="Shape 12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0" name="Shape 12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1" name="Shape 12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2" name="Shape 12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3" name="Shape 12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24" name="Shape 12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iosk Article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vl5pPr>
              <a:defRPr sz="18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ullet list &amp; Photo BLN">
    <p:spTree>
      <p:nvGrpSpPr>
        <p:cNvPr id="1" name=""/>
        <p:cNvGrpSpPr/>
        <p:nvPr/>
      </p:nvGrpSpPr>
      <p:grpSpPr>
        <a:xfrm>
          <a:off x="0" y="0"/>
          <a:ext cx="0" cy="0"/>
          <a:chOff x="0" y="0"/>
          <a:chExt cx="0" cy="0"/>
        </a:xfrm>
      </p:grpSpPr>
      <p:sp>
        <p:nvSpPr>
          <p:cNvPr id="1281" name="Shape 128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3" name="Shape 128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84" name="Shape 1284"/>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lvl1pPr>
              <a:defRPr/>
            </a:lvl1pPr>
          </a:lstStyle>
          <a:p>
            <a:pPr algn="ctr" defTabSz="825500">
              <a:lnSpc>
                <a:spcPct val="100000"/>
              </a:lnSpc>
              <a:spcBef>
                <a:spcPts val="0"/>
              </a:spcBef>
              <a:defRPr sz="3200">
                <a:solidFill>
                  <a:srgbClr val="FFFFFF"/>
                </a:solidFill>
              </a:defRPr>
            </a:pPr>
            <a:r>
              <a:rPr lang="en-GB" dirty="0"/>
              <a:t>  </a:t>
            </a:r>
            <a:endParaRPr dirty="0"/>
          </a:p>
        </p:txBody>
      </p:sp>
      <p:sp>
        <p:nvSpPr>
          <p:cNvPr id="1285" name="Shape 1285"/>
          <p:cNvSpPr>
            <a:spLocks noGrp="1"/>
          </p:cNvSpPr>
          <p:nvPr>
            <p:ph type="title" hasCustomPrompt="1"/>
          </p:nvPr>
        </p:nvSpPr>
        <p:spPr>
          <a:xfrm>
            <a:off x="681781" y="1536425"/>
            <a:ext cx="9936784" cy="1026144"/>
          </a:xfrm>
          <a:prstGeom prst="rect">
            <a:avLst/>
          </a:prstGeom>
        </p:spPr>
        <p:txBody>
          <a:bodyPr/>
          <a:lstStyle>
            <a:lvl1pPr>
              <a:defRPr spc="0">
                <a:solidFill>
                  <a:srgbClr val="FFFFFF"/>
                </a:solidFill>
              </a:defRPr>
            </a:lvl1pPr>
          </a:lstStyle>
          <a:p>
            <a:r>
              <a:rPr lang="en-GB" dirty="0"/>
              <a:t>Barcelona Trip {Year}</a:t>
            </a:r>
            <a:endParaRPr dirty="0"/>
          </a:p>
        </p:txBody>
      </p:sp>
      <p:sp>
        <p:nvSpPr>
          <p:cNvPr id="1286"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
        <p:nvSpPr>
          <p:cNvPr id="1287" name="Shape 1287"/>
          <p:cNvSpPr>
            <a:spLocks noGrp="1"/>
          </p:cNvSpPr>
          <p:nvPr>
            <p:ph type="body" sz="half" idx="1" hasCustomPrompt="1"/>
          </p:nvPr>
        </p:nvSpPr>
        <p:spPr>
          <a:xfrm>
            <a:off x="681781"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
        <p:nvSpPr>
          <p:cNvPr id="1288" name="Shape 1288"/>
          <p:cNvSpPr>
            <a:spLocks noGrp="1"/>
          </p:cNvSpPr>
          <p:nvPr>
            <p:ph type="pic" sz="quarter" idx="16"/>
          </p:nvPr>
        </p:nvSpPr>
        <p:spPr>
          <a:xfrm>
            <a:off x="8888625" y="3585241"/>
            <a:ext cx="3434394" cy="5145687"/>
          </a:xfrm>
          <a:prstGeom prst="rect">
            <a:avLst/>
          </a:prstGeom>
        </p:spPr>
        <p:txBody>
          <a:bodyPr lIns="91439" tIns="45719" rIns="91439" bIns="45719" numCol="1" spcCol="38100"/>
          <a:lstStyle/>
          <a:p>
            <a:endParaRPr/>
          </a:p>
        </p:txBody>
      </p:sp>
      <p:sp>
        <p:nvSpPr>
          <p:cNvPr id="1289" name="Shape 1289"/>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0" name="Shape 1290"/>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1" name="Shape 1291"/>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2" name="Shape 1292"/>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3" name="Shape 1293"/>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4" name="Shape 1294"/>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5" name="Shape 1295"/>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6" name="Shape 1296"/>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7" name="Shape 1297"/>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98" name="Shape 1298"/>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7"/>
          <p:cNvSpPr>
            <a:spLocks noGrp="1"/>
          </p:cNvSpPr>
          <p:nvPr>
            <p:ph type="body" sz="half" idx="17" hasCustomPrompt="1"/>
          </p:nvPr>
        </p:nvSpPr>
        <p:spPr>
          <a:xfrm>
            <a:off x="4785203" y="3585240"/>
            <a:ext cx="3819881" cy="5112000"/>
          </a:xfrm>
          <a:prstGeom prst="rect">
            <a:avLst/>
          </a:prstGeom>
        </p:spPr>
        <p:txBody>
          <a:bodyPr numCol="1" spcCol="38100"/>
          <a:lstStyle>
            <a:lvl1pPr>
              <a:defRPr>
                <a:latin typeface="+mn-lt"/>
              </a:defRPr>
            </a:lvl1pPr>
            <a:lvl2pPr marL="0" indent="0">
              <a:buFont typeface="Arial" panose="020B0604020202020204" pitchFamily="34" charset="0"/>
              <a:buNone/>
              <a:defRPr sz="2000" baseline="0">
                <a:latin typeface="+mn-lt"/>
              </a:defRPr>
            </a:lvl2pPr>
            <a:lvl3pPr marL="285750" indent="-285750">
              <a:buFont typeface="Arial" panose="020B0604020202020204" pitchFamily="34" charset="0"/>
              <a:buChar char="•"/>
              <a:defRPr sz="2000" baseline="0">
                <a:latin typeface="+mn-lt"/>
              </a:defRPr>
            </a:lvl3pPr>
            <a:lvl4pPr marL="285750" indent="-285750">
              <a:buFont typeface="Arial" panose="020B0604020202020204" pitchFamily="34" charset="0"/>
              <a:buChar char="•"/>
              <a:defRPr sz="2000" baseline="0">
                <a:latin typeface="+mn-lt"/>
              </a:defRPr>
            </a:lvl4pPr>
            <a:lvl5pPr marL="285750" indent="-285750">
              <a:buFont typeface="Arial" panose="020B0604020202020204" pitchFamily="34" charset="0"/>
              <a:buChar char="•"/>
              <a:defRPr sz="2000" baseline="0">
                <a:latin typeface="+mn-lt"/>
              </a:defRPr>
            </a:lvl5pPr>
            <a:lvl6pPr marL="0" indent="0">
              <a:buFont typeface="Arial" panose="020B0604020202020204" pitchFamily="34" charset="0"/>
              <a:buNone/>
              <a:defRPr sz="2000" baseline="0"/>
            </a:lvl6pPr>
          </a:lstStyle>
          <a:p>
            <a:pPr lvl="2"/>
            <a:r>
              <a:rPr dirty="0"/>
              <a:t>Body Level Two</a:t>
            </a:r>
          </a:p>
          <a:p>
            <a:pPr lvl="3"/>
            <a:r>
              <a:rPr dirty="0"/>
              <a:t>Body Level Three</a:t>
            </a:r>
          </a:p>
          <a:p>
            <a:pPr lvl="4"/>
            <a:r>
              <a:rPr dirty="0"/>
              <a:t>Body Level Four</a:t>
            </a:r>
            <a:endParaRPr lang="en-GB" dirty="0"/>
          </a:p>
          <a:p>
            <a:pPr lvl="4"/>
            <a:r>
              <a:rPr dirty="0"/>
              <a:t>Body Level Five</a:t>
            </a:r>
          </a:p>
        </p:txBody>
      </p:sp>
    </p:spTree>
    <p:extLst>
      <p:ext uri="{BB962C8B-B14F-4D97-AF65-F5344CB8AC3E}">
        <p14:creationId xmlns:p14="http://schemas.microsoft.com/office/powerpoint/2010/main" val="31120245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Kiosk Article &amp; 3 Photo BLN">
    <p:spTree>
      <p:nvGrpSpPr>
        <p:cNvPr id="1" name=""/>
        <p:cNvGrpSpPr/>
        <p:nvPr/>
      </p:nvGrpSpPr>
      <p:grpSpPr>
        <a:xfrm>
          <a:off x="0" y="0"/>
          <a:ext cx="0" cy="0"/>
          <a:chOff x="0" y="0"/>
          <a:chExt cx="0" cy="0"/>
        </a:xfrm>
      </p:grpSpPr>
      <p:sp>
        <p:nvSpPr>
          <p:cNvPr id="1305" name="Shape 1305"/>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7" name="Shape 130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8" name="Shape 1308"/>
          <p:cNvSpPr>
            <a:spLocks noGrp="1"/>
          </p:cNvSpPr>
          <p:nvPr>
            <p:ph type="body" sz="quarter" idx="14" hasCustomPrompt="1"/>
          </p:nvPr>
        </p:nvSpPr>
        <p:spPr>
          <a:xfrm>
            <a:off x="681781" y="1359295"/>
            <a:ext cx="1270001" cy="63501"/>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309" name="Shape 130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11" name="Shape 1311"/>
          <p:cNvSpPr>
            <a:spLocks noGrp="1"/>
          </p:cNvSpPr>
          <p:nvPr>
            <p:ph type="body" sz="quarter" idx="1"/>
          </p:nvPr>
        </p:nvSpPr>
        <p:spPr>
          <a:xfrm>
            <a:off x="681781" y="3585241"/>
            <a:ext cx="4457066" cy="5174446"/>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12" name="Shape 1312"/>
          <p:cNvSpPr>
            <a:spLocks noGrp="1"/>
          </p:cNvSpPr>
          <p:nvPr>
            <p:ph type="pic" sz="quarter" idx="16"/>
          </p:nvPr>
        </p:nvSpPr>
        <p:spPr>
          <a:xfrm>
            <a:off x="8754628" y="3585241"/>
            <a:ext cx="3568303" cy="5145687"/>
          </a:xfrm>
          <a:prstGeom prst="rect">
            <a:avLst/>
          </a:prstGeom>
        </p:spPr>
        <p:txBody>
          <a:bodyPr lIns="91439" tIns="45719" rIns="91439" bIns="45719" numCol="1" spcCol="38100"/>
          <a:lstStyle/>
          <a:p>
            <a:endParaRPr/>
          </a:p>
        </p:txBody>
      </p:sp>
      <p:sp>
        <p:nvSpPr>
          <p:cNvPr id="1313" name="Shape 1313"/>
          <p:cNvSpPr>
            <a:spLocks noGrp="1"/>
          </p:cNvSpPr>
          <p:nvPr>
            <p:ph type="pic" sz="quarter" idx="17"/>
          </p:nvPr>
        </p:nvSpPr>
        <p:spPr>
          <a:xfrm>
            <a:off x="6161509" y="5785696"/>
            <a:ext cx="2365860" cy="2945231"/>
          </a:xfrm>
          <a:prstGeom prst="rect">
            <a:avLst/>
          </a:prstGeom>
        </p:spPr>
        <p:txBody>
          <a:bodyPr lIns="91439" tIns="45719" rIns="91439" bIns="45719" numCol="1" spcCol="38100"/>
          <a:lstStyle/>
          <a:p>
            <a:endParaRPr/>
          </a:p>
        </p:txBody>
      </p:sp>
      <p:sp>
        <p:nvSpPr>
          <p:cNvPr id="1314" name="Shape 1314"/>
          <p:cNvSpPr>
            <a:spLocks noGrp="1"/>
          </p:cNvSpPr>
          <p:nvPr>
            <p:ph type="pic" sz="quarter" idx="18"/>
          </p:nvPr>
        </p:nvSpPr>
        <p:spPr>
          <a:xfrm>
            <a:off x="6161509" y="3585066"/>
            <a:ext cx="2365860" cy="1973369"/>
          </a:xfrm>
          <a:prstGeom prst="rect">
            <a:avLst/>
          </a:prstGeom>
        </p:spPr>
        <p:txBody>
          <a:bodyPr lIns="91439" tIns="45719" rIns="91439" bIns="45719" numCol="1" spcCol="38100"/>
          <a:lstStyle/>
          <a:p>
            <a:endParaRPr/>
          </a:p>
        </p:txBody>
      </p:sp>
      <p:sp>
        <p:nvSpPr>
          <p:cNvPr id="1315" name="Shape 131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6" name="Shape 131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7" name="Shape 131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8" name="Shape 131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19" name="Shape 131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0" name="Shape 132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1" name="Shape 132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2" name="Shape 132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3" name="Shape 132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24" name="Shape 1324"/>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Kiosk Article &amp; Sidebar">
    <p:spTree>
      <p:nvGrpSpPr>
        <p:cNvPr id="1" name=""/>
        <p:cNvGrpSpPr/>
        <p:nvPr/>
      </p:nvGrpSpPr>
      <p:grpSpPr>
        <a:xfrm>
          <a:off x="0" y="0"/>
          <a:ext cx="0" cy="0"/>
          <a:chOff x="0" y="0"/>
          <a:chExt cx="0" cy="0"/>
        </a:xfrm>
      </p:grpSpPr>
      <p:sp>
        <p:nvSpPr>
          <p:cNvPr id="1331" name="Shape 133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2" name="Shape 13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33" name="Shape 1333"/>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4" name="Shape 133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rPr dirty="0"/>
              <a:t>Title Text</a:t>
            </a:r>
          </a:p>
        </p:txBody>
      </p:sp>
      <p:sp>
        <p:nvSpPr>
          <p:cNvPr id="1336" name="Shape 1336"/>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37" name="Shape 1337"/>
          <p:cNvSpPr>
            <a:spLocks noGrp="1"/>
          </p:cNvSpPr>
          <p:nvPr>
            <p:ph type="body" sz="quarter" idx="14"/>
          </p:nvPr>
        </p:nvSpPr>
        <p:spPr>
          <a:xfrm>
            <a:off x="9229517" y="3762371"/>
            <a:ext cx="3093502" cy="41181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338" name="Shape 1338"/>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39" name="Shape 1339"/>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40" name="Shape 134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1" name="Shape 134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2" name="Shape 134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3" name="Shape 134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4" name="Shape 134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5" name="Shape 134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6" name="Shape 134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7" name="Shape 134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8" name="Shape 134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49" name="Shape 1349"/>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Kiosk Article &amp; Photo Sidebar">
    <p:spTree>
      <p:nvGrpSpPr>
        <p:cNvPr id="1" name=""/>
        <p:cNvGrpSpPr/>
        <p:nvPr/>
      </p:nvGrpSpPr>
      <p:grpSpPr>
        <a:xfrm>
          <a:off x="0" y="0"/>
          <a:ext cx="0" cy="0"/>
          <a:chOff x="0" y="0"/>
          <a:chExt cx="0" cy="0"/>
        </a:xfrm>
      </p:grpSpPr>
      <p:sp>
        <p:nvSpPr>
          <p:cNvPr id="1356" name="Shape 1356"/>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7" name="Shape 1357"/>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58" name="Shape 1358"/>
          <p:cNvSpPr/>
          <p:nvPr/>
        </p:nvSpPr>
        <p:spPr>
          <a:xfrm>
            <a:off x="681781" y="1359295"/>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59" name="Shape 1359"/>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361" name="Shape 1361"/>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62" name="Shape 1362"/>
          <p:cNvSpPr>
            <a:spLocks noGrp="1"/>
          </p:cNvSpPr>
          <p:nvPr>
            <p:ph type="sldNum" sz="quarter" idx="2"/>
          </p:nvPr>
        </p:nvSpPr>
        <p:spPr>
          <a:prstGeom prst="rect">
            <a:avLst/>
          </a:prstGeom>
        </p:spPr>
        <p:txBody>
          <a:bodyPr/>
          <a:lstStyle/>
          <a:p>
            <a:fld id="{86CB4B4D-7CA3-9044-876B-883B54F8677D}" type="slidenum">
              <a:t>‹#›</a:t>
            </a:fld>
            <a:endParaRPr/>
          </a:p>
        </p:txBody>
      </p:sp>
      <p:sp>
        <p:nvSpPr>
          <p:cNvPr id="1363" name="Shape 1363"/>
          <p:cNvSpPr>
            <a:spLocks noGrp="1"/>
          </p:cNvSpPr>
          <p:nvPr>
            <p:ph type="body" sz="quarter" idx="14"/>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364" name="Shape 1364"/>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65" name="Shape 1365"/>
          <p:cNvSpPr>
            <a:spLocks noGrp="1"/>
          </p:cNvSpPr>
          <p:nvPr>
            <p:ph type="pic" sz="quarter" idx="15"/>
          </p:nvPr>
        </p:nvSpPr>
        <p:spPr>
          <a:xfrm>
            <a:off x="9229517" y="3762371"/>
            <a:ext cx="3093534" cy="1740113"/>
          </a:xfrm>
          <a:prstGeom prst="rect">
            <a:avLst/>
          </a:prstGeom>
        </p:spPr>
        <p:txBody>
          <a:bodyPr lIns="91439" tIns="45719" rIns="91439" bIns="45719" numCol="1" spcCol="38100"/>
          <a:lstStyle/>
          <a:p>
            <a:endParaRPr/>
          </a:p>
        </p:txBody>
      </p:sp>
      <p:sp>
        <p:nvSpPr>
          <p:cNvPr id="1366" name="Shape 1366"/>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367" name="Shape 1367"/>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8" name="Shape 1368"/>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9" name="Shape 1369"/>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0" name="Shape 1370"/>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1" name="Shape 1371"/>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2" name="Shape 1372"/>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3" name="Shape 1373"/>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4" name="Shape 1374"/>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5" name="Shape 1375"/>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 name="Shape 1286"/>
          <p:cNvSpPr>
            <a:spLocks noGrp="1"/>
          </p:cNvSpPr>
          <p:nvPr>
            <p:ph type="body" sz="quarter" idx="16"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Kiosk Article &amp; Photo Sidebar BLN">
    <p:spTree>
      <p:nvGrpSpPr>
        <p:cNvPr id="1" name=""/>
        <p:cNvGrpSpPr/>
        <p:nvPr/>
      </p:nvGrpSpPr>
      <p:grpSpPr>
        <a:xfrm>
          <a:off x="0" y="0"/>
          <a:ext cx="0" cy="0"/>
          <a:chOff x="0" y="0"/>
          <a:chExt cx="0" cy="0"/>
        </a:xfrm>
      </p:grpSpPr>
      <p:sp>
        <p:nvSpPr>
          <p:cNvPr id="1461" name="Shape 1461"/>
          <p:cNvSpPr/>
          <p:nvPr/>
        </p:nvSpPr>
        <p:spPr>
          <a:xfrm>
            <a:off x="-2739" y="681781"/>
            <a:ext cx="13007540" cy="2221679"/>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3" name="Shape 146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464" name="Shape 1464"/>
          <p:cNvSpPr>
            <a:spLocks noGrp="1"/>
          </p:cNvSpPr>
          <p:nvPr>
            <p:ph type="body" sz="quarter" idx="14" hasCustomPrompt="1"/>
          </p:nvPr>
        </p:nvSpPr>
        <p:spPr>
          <a:xfrm>
            <a:off x="681781" y="1359295"/>
            <a:ext cx="1270001" cy="45719"/>
          </a:xfrm>
          <a:prstGeom prst="rect">
            <a:avLst/>
          </a:prstGeom>
          <a:solidFill>
            <a:srgbClr val="FFFFFF"/>
          </a:solidFill>
        </p:spPr>
        <p:txBody>
          <a:bodyPr lIns="50800" tIns="50800" rIns="50800" bIns="50800" numCol="1" spcCol="38100" anchor="ctr"/>
          <a:lstStyle/>
          <a:p>
            <a:pPr algn="ctr" defTabSz="825500">
              <a:lnSpc>
                <a:spcPct val="100000"/>
              </a:lnSpc>
              <a:spcBef>
                <a:spcPts val="0"/>
              </a:spcBef>
              <a:defRPr sz="3200">
                <a:solidFill>
                  <a:srgbClr val="FFFFFF"/>
                </a:solidFill>
              </a:defRPr>
            </a:pPr>
            <a:r>
              <a:rPr lang="en-GB" dirty="0"/>
              <a:t> </a:t>
            </a:r>
            <a:endParaRPr dirty="0"/>
          </a:p>
        </p:txBody>
      </p:sp>
      <p:sp>
        <p:nvSpPr>
          <p:cNvPr id="1465" name="Shape 1465"/>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467" name="Shape 1467"/>
          <p:cNvSpPr>
            <a:spLocks noGrp="1"/>
          </p:cNvSpPr>
          <p:nvPr>
            <p:ph type="body" sz="half" idx="1"/>
          </p:nvPr>
        </p:nvSpPr>
        <p:spPr>
          <a:xfrm>
            <a:off x="681781" y="3585241"/>
            <a:ext cx="7184173"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68" name="Shape 1468"/>
          <p:cNvSpPr>
            <a:spLocks noGrp="1"/>
          </p:cNvSpPr>
          <p:nvPr>
            <p:ph type="body" sz="quarter" idx="16"/>
          </p:nvPr>
        </p:nvSpPr>
        <p:spPr>
          <a:xfrm>
            <a:off x="9229517" y="5616298"/>
            <a:ext cx="3093502" cy="24925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lnSpc>
                <a:spcPct val="100000"/>
              </a:lnSpc>
              <a:spcBef>
                <a:spcPts val="0"/>
              </a:spcBef>
              <a:defRPr sz="1200">
                <a:solidFill>
                  <a:srgbClr val="53585F"/>
                </a:solidFill>
              </a:defRPr>
            </a:pPr>
            <a:endParaRPr/>
          </a:p>
          <a:p>
            <a:pPr>
              <a:lnSpc>
                <a:spcPct val="100000"/>
              </a:lnSpc>
              <a:spcBef>
                <a:spcPts val="0"/>
              </a:spcBef>
              <a:defRPr sz="1200">
                <a:solidFill>
                  <a:srgbClr val="53585F"/>
                </a:solidFill>
              </a:defRPr>
            </a:pPr>
            <a:r>
              <a:t>Praesent commodo cursus magna, vel scelerisque nisl consectetur et. Donec sed odio dui. Cras mattis consectetur purus sit amet fermentum.</a:t>
            </a:r>
          </a:p>
        </p:txBody>
      </p:sp>
      <p:sp>
        <p:nvSpPr>
          <p:cNvPr id="1469" name="Shape 1469"/>
          <p:cNvSpPr/>
          <p:nvPr/>
        </p:nvSpPr>
        <p:spPr>
          <a:xfrm>
            <a:off x="9229517" y="3585241"/>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470" name="Shape 1470"/>
          <p:cNvSpPr>
            <a:spLocks noGrp="1"/>
          </p:cNvSpPr>
          <p:nvPr>
            <p:ph type="pic" sz="quarter" idx="17"/>
          </p:nvPr>
        </p:nvSpPr>
        <p:spPr>
          <a:xfrm>
            <a:off x="9229517" y="3762371"/>
            <a:ext cx="3093534" cy="1740113"/>
          </a:xfrm>
          <a:prstGeom prst="rect">
            <a:avLst/>
          </a:prstGeom>
        </p:spPr>
        <p:txBody>
          <a:bodyPr lIns="91439" tIns="45719" rIns="91439" bIns="45719" numCol="1" spcCol="38100"/>
          <a:lstStyle/>
          <a:p>
            <a:endParaRPr/>
          </a:p>
        </p:txBody>
      </p:sp>
      <p:sp>
        <p:nvSpPr>
          <p:cNvPr id="1471" name="Shape 1471"/>
          <p:cNvSpPr/>
          <p:nvPr/>
        </p:nvSpPr>
        <p:spPr>
          <a:xfrm flipV="1">
            <a:off x="8554085" y="4567812"/>
            <a:ext cx="1" cy="3180545"/>
          </a:xfrm>
          <a:prstGeom prst="line">
            <a:avLst/>
          </a:prstGeom>
          <a:ln w="12700">
            <a:solidFill>
              <a:srgbClr val="DCDEE0"/>
            </a:solidFill>
            <a:miter lim="400000"/>
          </a:ln>
        </p:spPr>
        <p:txBody>
          <a:bodyPr lIns="50800" tIns="50800" rIns="50800" bIns="50800" anchor="ctr"/>
          <a:lstStyle/>
          <a:p>
            <a:pPr algn="ctr" defTabSz="825500">
              <a:spcBef>
                <a:spcPts val="0"/>
              </a:spcBef>
              <a:defRPr sz="3200"/>
            </a:pPr>
            <a:endParaRPr/>
          </a:p>
        </p:txBody>
      </p:sp>
      <p:sp>
        <p:nvSpPr>
          <p:cNvPr id="1472" name="Shape 1472"/>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3" name="Shape 1473"/>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4" name="Shape 1474"/>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5" name="Shape 1475"/>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6" name="Shape 1476"/>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7" name="Shape 1477"/>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8" name="Shape 1478"/>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79" name="Shape 1479"/>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0" name="Shape 1480"/>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81" name="Shape 1481"/>
          <p:cNvSpPr>
            <a:spLocks noGrp="1"/>
          </p:cNvSpPr>
          <p:nvPr>
            <p:ph type="sldNum" sz="quarter" idx="2"/>
          </p:nvPr>
        </p:nvSpPr>
        <p:spPr>
          <a:prstGeom prst="rect">
            <a:avLst/>
          </a:prstGeom>
        </p:spPr>
        <p:txBody>
          <a:bodyPr/>
          <a:lstStyle/>
          <a:p>
            <a:fld id="{86CB4B4D-7CA3-9044-876B-883B54F8677D}" type="slidenum">
              <a:t>‹#›</a:t>
            </a:fld>
            <a:endParaRPr/>
          </a:p>
        </p:txBody>
      </p:sp>
      <p:sp>
        <p:nvSpPr>
          <p:cNvPr id="23" name="Shape 1286"/>
          <p:cNvSpPr>
            <a:spLocks noGrp="1"/>
          </p:cNvSpPr>
          <p:nvPr>
            <p:ph type="body" sz="quarter" idx="15" hasCustomPrompt="1"/>
          </p:nvPr>
        </p:nvSpPr>
        <p:spPr>
          <a:xfrm>
            <a:off x="589230" y="1018404"/>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FFFFFF"/>
                </a:solidFill>
              </a:defRPr>
            </a:lvl1pPr>
          </a:lstStyle>
          <a:p>
            <a:r>
              <a:rPr lang="en-GB" dirty="0"/>
              <a:t>{SCHOOL NAME}</a:t>
            </a:r>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Kiosk Gallery Lead">
    <p:spTree>
      <p:nvGrpSpPr>
        <p:cNvPr id="1" name=""/>
        <p:cNvGrpSpPr/>
        <p:nvPr/>
      </p:nvGrpSpPr>
      <p:grpSpPr>
        <a:xfrm>
          <a:off x="0" y="0"/>
          <a:ext cx="0" cy="0"/>
          <a:chOff x="0" y="0"/>
          <a:chExt cx="0" cy="0"/>
        </a:xfrm>
      </p:grpSpPr>
      <p:sp>
        <p:nvSpPr>
          <p:cNvPr id="1488" name="Shape 1488"/>
          <p:cNvSpPr>
            <a:spLocks noGrp="1"/>
          </p:cNvSpPr>
          <p:nvPr>
            <p:ph type="title"/>
          </p:nvPr>
        </p:nvSpPr>
        <p:spPr>
          <a:xfrm>
            <a:off x="681781" y="1536425"/>
            <a:ext cx="4457065" cy="1707926"/>
          </a:xfrm>
          <a:prstGeom prst="rect">
            <a:avLst/>
          </a:prstGeom>
        </p:spPr>
        <p:txBody>
          <a:bodyPr/>
          <a:lstStyle/>
          <a:p>
            <a:r>
              <a:t>Title Text</a:t>
            </a:r>
          </a:p>
        </p:txBody>
      </p:sp>
      <p:sp>
        <p:nvSpPr>
          <p:cNvPr id="1489" name="Shape 1489"/>
          <p:cNvSpPr>
            <a:spLocks noGrp="1"/>
          </p:cNvSpPr>
          <p:nvPr>
            <p:ph type="body" sz="quarter" idx="1" hasCustomPrompt="1"/>
          </p:nvPr>
        </p:nvSpPr>
        <p:spPr>
          <a:xfrm>
            <a:off x="1145607" y="3585240"/>
            <a:ext cx="4457066" cy="5145687"/>
          </a:xfrm>
          <a:prstGeom prst="rect">
            <a:avLst/>
          </a:prstGeom>
        </p:spPr>
        <p:txBody>
          <a:bodyPr numCol="1" spcCol="38100"/>
          <a:lstStyle>
            <a:lvl3pPr>
              <a:defRPr sz="1800"/>
            </a:lvl3pPr>
            <a:lvl4pPr marL="406400" marR="650240" indent="-177800" algn="l" defTabSz="587022" rtl="0" eaLnBrk="1" fontAlgn="auto" latinLnBrk="0" hangingPunct="1">
              <a:lnSpc>
                <a:spcPct val="100000"/>
              </a:lnSpc>
              <a:spcBef>
                <a:spcPts val="1700"/>
              </a:spcBef>
              <a:spcAft>
                <a:spcPts val="0"/>
              </a:spcAft>
              <a:buClr>
                <a:srgbClr val="212121"/>
              </a:buClr>
              <a:buSzPct val="75000"/>
              <a:buFontTx/>
              <a:buChar char="•"/>
              <a:tabLst/>
              <a:defRPr sz="1600" baseline="0"/>
            </a:lvl4pPr>
          </a:lstStyle>
          <a:p>
            <a:r>
              <a:rPr dirty="0"/>
              <a:t>Body Level One</a:t>
            </a:r>
          </a:p>
          <a:p>
            <a:pPr lvl="1"/>
            <a:r>
              <a:rPr dirty="0"/>
              <a:t>Body Level Two</a:t>
            </a:r>
          </a:p>
          <a:p>
            <a:pPr lvl="2"/>
            <a:r>
              <a:rPr dirty="0"/>
              <a:t>Body Level</a:t>
            </a:r>
            <a:r>
              <a:rPr lang="en-GB" dirty="0"/>
              <a:t>Three</a:t>
            </a:r>
            <a:endParaRPr dirty="0"/>
          </a:p>
          <a:p>
            <a:pPr marL="406400" marR="650240" lvl="3" indent="-177800" algn="l" defTabSz="587022" rtl="0" eaLnBrk="1" fontAlgn="auto" latinLnBrk="0" hangingPunct="1">
              <a:lnSpc>
                <a:spcPct val="100000"/>
              </a:lnSpc>
              <a:spcBef>
                <a:spcPts val="1700"/>
              </a:spcBef>
              <a:spcAft>
                <a:spcPts val="0"/>
              </a:spcAft>
              <a:buClr>
                <a:srgbClr val="212121"/>
              </a:buClr>
              <a:buSzPct val="75000"/>
              <a:buFontTx/>
              <a:buChar char="•"/>
              <a:tabLst/>
              <a:defRPr/>
            </a:pPr>
            <a:r>
              <a:rPr dirty="0"/>
              <a:t>Body Level </a:t>
            </a:r>
            <a:r>
              <a:rPr lang="en-GB" dirty="0"/>
              <a:t>Level Four</a:t>
            </a:r>
          </a:p>
          <a:p>
            <a:pPr lvl="3"/>
            <a:r>
              <a:rPr dirty="0" err="1"/>
              <a:t>FourBody</a:t>
            </a:r>
            <a:r>
              <a:rPr dirty="0"/>
              <a:t> Level Five</a:t>
            </a:r>
          </a:p>
        </p:txBody>
      </p:sp>
      <p:sp>
        <p:nvSpPr>
          <p:cNvPr id="1490" name="Shape 1490"/>
          <p:cNvSpPr>
            <a:spLocks noGrp="1"/>
          </p:cNvSpPr>
          <p:nvPr>
            <p:ph type="pic" sz="half" idx="13"/>
          </p:nvPr>
        </p:nvSpPr>
        <p:spPr>
          <a:xfrm>
            <a:off x="6161509" y="1536425"/>
            <a:ext cx="6161510" cy="7194502"/>
          </a:xfrm>
          <a:prstGeom prst="rect">
            <a:avLst/>
          </a:prstGeom>
        </p:spPr>
        <p:txBody>
          <a:bodyPr lIns="91439" tIns="45719" rIns="91439" bIns="45719" numCol="1" spcCol="38100"/>
          <a:lstStyle/>
          <a:p>
            <a:endParaRPr/>
          </a:p>
        </p:txBody>
      </p:sp>
      <p:sp>
        <p:nvSpPr>
          <p:cNvPr id="1491" name="Shape 1491"/>
          <p:cNvSpPr>
            <a:spLocks noGrp="1"/>
          </p:cNvSpPr>
          <p:nvPr>
            <p:ph type="body" sz="quarter" idx="14" hasCustomPrompt="1"/>
          </p:nvPr>
        </p:nvSpPr>
        <p:spPr>
          <a:xfrm>
            <a:off x="681781" y="1044289"/>
            <a:ext cx="1362552" cy="246221"/>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rPr lang="en-GB" dirty="0"/>
              <a:t>{school Name}</a:t>
            </a:r>
            <a:endParaRPr dirty="0"/>
          </a:p>
        </p:txBody>
      </p:sp>
      <p:sp>
        <p:nvSpPr>
          <p:cNvPr id="1492" name="Shape 14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Kiosk Gallery Lead - 3 Photo">
    <p:spTree>
      <p:nvGrpSpPr>
        <p:cNvPr id="1" name=""/>
        <p:cNvGrpSpPr/>
        <p:nvPr/>
      </p:nvGrpSpPr>
      <p:grpSpPr>
        <a:xfrm>
          <a:off x="0" y="0"/>
          <a:ext cx="0" cy="0"/>
          <a:chOff x="0" y="0"/>
          <a:chExt cx="0" cy="0"/>
        </a:xfrm>
      </p:grpSpPr>
      <p:sp>
        <p:nvSpPr>
          <p:cNvPr id="1499" name="Shape 1499"/>
          <p:cNvSpPr>
            <a:spLocks noGrp="1"/>
          </p:cNvSpPr>
          <p:nvPr>
            <p:ph type="pic" sz="quarter" idx="13"/>
          </p:nvPr>
        </p:nvSpPr>
        <p:spPr>
          <a:xfrm>
            <a:off x="8749327" y="1536425"/>
            <a:ext cx="3573692" cy="2750464"/>
          </a:xfrm>
          <a:prstGeom prst="rect">
            <a:avLst/>
          </a:prstGeom>
        </p:spPr>
        <p:txBody>
          <a:bodyPr lIns="91439" tIns="45719" rIns="91439" bIns="45719" numCol="1" spcCol="38100"/>
          <a:lstStyle/>
          <a:p>
            <a:endParaRPr/>
          </a:p>
        </p:txBody>
      </p:sp>
      <p:sp>
        <p:nvSpPr>
          <p:cNvPr id="1500" name="Shape 1500"/>
          <p:cNvSpPr>
            <a:spLocks noGrp="1"/>
          </p:cNvSpPr>
          <p:nvPr>
            <p:ph type="title"/>
          </p:nvPr>
        </p:nvSpPr>
        <p:spPr>
          <a:xfrm>
            <a:off x="681781" y="1536425"/>
            <a:ext cx="4457065" cy="1707926"/>
          </a:xfrm>
          <a:prstGeom prst="rect">
            <a:avLst/>
          </a:prstGeom>
        </p:spPr>
        <p:txBody>
          <a:bodyPr/>
          <a:lstStyle/>
          <a:p>
            <a:r>
              <a:t>Title Text</a:t>
            </a:r>
          </a:p>
        </p:txBody>
      </p:sp>
      <p:sp>
        <p:nvSpPr>
          <p:cNvPr id="1501" name="Shape 1501"/>
          <p:cNvSpPr>
            <a:spLocks noGrp="1"/>
          </p:cNvSpPr>
          <p:nvPr>
            <p:ph type="body" sz="quarter" idx="1"/>
          </p:nvPr>
        </p:nvSpPr>
        <p:spPr>
          <a:xfrm>
            <a:off x="681781" y="3585241"/>
            <a:ext cx="4457066" cy="5145687"/>
          </a:xfrm>
          <a:prstGeom prst="rect">
            <a:avLst/>
          </a:prstGeom>
        </p:spPr>
        <p:txBody>
          <a:bodyPr numCol="1" spcCol="38100"/>
          <a:lstStyle>
            <a:lvl3pPr>
              <a:defRPr sz="1800"/>
            </a:lvl3pPr>
            <a:lvl4pPr>
              <a:defRPr sz="1800"/>
            </a:lvl4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02" name="Shape 1502"/>
          <p:cNvSpPr>
            <a:spLocks noGrp="1"/>
          </p:cNvSpPr>
          <p:nvPr>
            <p:ph type="pic" sz="half" idx="14"/>
          </p:nvPr>
        </p:nvSpPr>
        <p:spPr>
          <a:xfrm>
            <a:off x="6161509" y="4514148"/>
            <a:ext cx="6161485" cy="4224084"/>
          </a:xfrm>
          <a:prstGeom prst="rect">
            <a:avLst/>
          </a:prstGeom>
        </p:spPr>
        <p:txBody>
          <a:bodyPr lIns="91439" tIns="45719" rIns="91439" bIns="45719" numCol="1" spcCol="38100"/>
          <a:lstStyle/>
          <a:p>
            <a:endParaRPr/>
          </a:p>
        </p:txBody>
      </p:sp>
      <p:sp>
        <p:nvSpPr>
          <p:cNvPr id="1503" name="Shape 1503"/>
          <p:cNvSpPr>
            <a:spLocks noGrp="1"/>
          </p:cNvSpPr>
          <p:nvPr>
            <p:ph type="pic" sz="quarter" idx="15"/>
          </p:nvPr>
        </p:nvSpPr>
        <p:spPr>
          <a:xfrm>
            <a:off x="6161508" y="1536425"/>
            <a:ext cx="2360559" cy="2750464"/>
          </a:xfrm>
          <a:prstGeom prst="rect">
            <a:avLst/>
          </a:prstGeom>
        </p:spPr>
        <p:txBody>
          <a:bodyPr lIns="91439" tIns="45719" rIns="91439" bIns="45719" numCol="1" spcCol="38100"/>
          <a:lstStyle/>
          <a:p>
            <a:endParaRPr/>
          </a:p>
        </p:txBody>
      </p:sp>
      <p:sp>
        <p:nvSpPr>
          <p:cNvPr id="1504" name="Shape 1504"/>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05" name="Shape 150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Kiosk Gallery Page">
    <p:spTree>
      <p:nvGrpSpPr>
        <p:cNvPr id="1" name=""/>
        <p:cNvGrpSpPr/>
        <p:nvPr/>
      </p:nvGrpSpPr>
      <p:grpSpPr>
        <a:xfrm>
          <a:off x="0" y="0"/>
          <a:ext cx="0" cy="0"/>
          <a:chOff x="0" y="0"/>
          <a:chExt cx="0" cy="0"/>
        </a:xfrm>
      </p:grpSpPr>
      <p:sp>
        <p:nvSpPr>
          <p:cNvPr id="1512" name="Shape 1512"/>
          <p:cNvSpPr>
            <a:spLocks noGrp="1"/>
          </p:cNvSpPr>
          <p:nvPr>
            <p:ph type="body" sz="half" idx="1"/>
          </p:nvPr>
        </p:nvSpPr>
        <p:spPr>
          <a:xfrm>
            <a:off x="7865953" y="1536474"/>
            <a:ext cx="4457066" cy="7194454"/>
          </a:xfrm>
          <a:prstGeom prst="rect">
            <a:avLst/>
          </a:prstGeom>
        </p:spPr>
        <p:txBody>
          <a:bodyPr numCol="1" spcCol="38100"/>
          <a:lstStyle>
            <a:lvl3pPr>
              <a:defRPr sz="1800"/>
            </a:lvl3pPr>
            <a:lvl4pPr>
              <a:defRPr sz="1600"/>
            </a:lvl4pPr>
            <a:lvl5pPr>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13" name="Shape 1513"/>
          <p:cNvSpPr>
            <a:spLocks noGrp="1"/>
          </p:cNvSpPr>
          <p:nvPr>
            <p:ph type="pic" sz="half" idx="13"/>
          </p:nvPr>
        </p:nvSpPr>
        <p:spPr>
          <a:xfrm>
            <a:off x="681796" y="1536425"/>
            <a:ext cx="6161511" cy="7194502"/>
          </a:xfrm>
          <a:prstGeom prst="rect">
            <a:avLst/>
          </a:prstGeom>
        </p:spPr>
        <p:txBody>
          <a:bodyPr lIns="91439" tIns="45719" rIns="91439" bIns="45719" numCol="1" spcCol="38100"/>
          <a:lstStyle/>
          <a:p>
            <a:endParaRPr/>
          </a:p>
        </p:txBody>
      </p:sp>
      <p:sp>
        <p:nvSpPr>
          <p:cNvPr id="1514" name="Shape 1514"/>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15" name="Shape 15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umbered Section Title &amp; Subtitle">
    <p:spTree>
      <p:nvGrpSpPr>
        <p:cNvPr id="1" name=""/>
        <p:cNvGrpSpPr/>
        <p:nvPr/>
      </p:nvGrpSpPr>
      <p:grpSpPr>
        <a:xfrm>
          <a:off x="0" y="0"/>
          <a:ext cx="0" cy="0"/>
          <a:chOff x="0" y="0"/>
          <a:chExt cx="0" cy="0"/>
        </a:xfrm>
      </p:grpSpPr>
      <p:sp>
        <p:nvSpPr>
          <p:cNvPr id="128" name="Shape 128"/>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29" name="Shape 129"/>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30" name="Shape 130"/>
          <p:cNvSpPr/>
          <p:nvPr/>
        </p:nvSpPr>
        <p:spPr>
          <a:xfrm>
            <a:off x="4389254" y="3588547"/>
            <a:ext cx="1270001" cy="63501"/>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31" name="Shape 131"/>
          <p:cNvSpPr>
            <a:spLocks noGrp="1"/>
          </p:cNvSpPr>
          <p:nvPr>
            <p:ph type="title"/>
          </p:nvPr>
        </p:nvSpPr>
        <p:spPr>
          <a:xfrm>
            <a:off x="4383553" y="3765677"/>
            <a:ext cx="7598575" cy="821032"/>
          </a:xfrm>
          <a:prstGeom prst="rect">
            <a:avLst/>
          </a:prstGeom>
        </p:spPr>
        <p:txBody>
          <a:bodyPr anchor="b"/>
          <a:lstStyle>
            <a:lvl1pPr>
              <a:defRPr spc="0">
                <a:solidFill>
                  <a:srgbClr val="FFFFFF"/>
                </a:solidFill>
              </a:defRPr>
            </a:lvl1pPr>
          </a:lstStyle>
          <a:p>
            <a:r>
              <a:t>Title Text</a:t>
            </a:r>
          </a:p>
        </p:txBody>
      </p:sp>
      <p:sp>
        <p:nvSpPr>
          <p:cNvPr id="132" name="Shape 132"/>
          <p:cNvSpPr>
            <a:spLocks noGrp="1"/>
          </p:cNvSpPr>
          <p:nvPr>
            <p:ph type="body" sz="quarter" idx="13"/>
          </p:nvPr>
        </p:nvSpPr>
        <p:spPr>
          <a:xfrm>
            <a:off x="1566474" y="2166002"/>
            <a:ext cx="2135299" cy="4739814"/>
          </a:xfrm>
          <a:prstGeom prst="rect">
            <a:avLst/>
          </a:prstGeom>
        </p:spPr>
        <p:txBody>
          <a:bodyPr wrap="none" lIns="7706" tIns="7706" rIns="7706" bIns="7706" numCol="1" spcCol="38100" anchor="ctr">
            <a:spAutoFit/>
          </a:bodyPr>
          <a:lstStyle>
            <a:lvl1pPr algn="ctr" defTabSz="325120">
              <a:lnSpc>
                <a:spcPct val="100000"/>
              </a:lnSpc>
              <a:spcBef>
                <a:spcPts val="0"/>
              </a:spcBef>
              <a:defRPr sz="27200">
                <a:solidFill>
                  <a:srgbClr val="FFFFFF"/>
                </a:solidFill>
                <a:latin typeface="Avenir Next Demi Bold"/>
                <a:ea typeface="Avenir Next Demi Bold"/>
                <a:cs typeface="Avenir Next Demi Bold"/>
                <a:sym typeface="Avenir Next Demi Bold"/>
              </a:defRPr>
            </a:lvl1pPr>
          </a:lstStyle>
          <a:p>
            <a:r>
              <a:t>8</a:t>
            </a:r>
          </a:p>
        </p:txBody>
      </p:sp>
      <p:sp>
        <p:nvSpPr>
          <p:cNvPr id="133" name="Shape 133"/>
          <p:cNvSpPr/>
          <p:nvPr/>
        </p:nvSpPr>
        <p:spPr>
          <a:xfrm>
            <a:off x="1022672" y="3634097"/>
            <a:ext cx="543803" cy="650414"/>
          </a:xfrm>
          <a:prstGeom prst="rect">
            <a:avLst/>
          </a:prstGeom>
          <a:ln w="3175">
            <a:miter lim="400000"/>
          </a:ln>
          <a:extLst>
            <a:ext uri="{C572A759-6A51-4108-AA02-DFA0A04FC94B}">
              <ma14:wrappingTextBoxFlag xmlns="" xmlns:ma14="http://schemas.microsoft.com/office/mac/drawingml/2011/main" val="1"/>
            </a:ext>
          </a:extLst>
        </p:spPr>
        <p:txBody>
          <a:bodyPr wrap="none" lIns="7706" tIns="7706" rIns="7706" bIns="7706" anchor="ctr">
            <a:spAutoFit/>
          </a:bodyPr>
          <a:lstStyle>
            <a:lvl1pPr algn="r" defTabSz="325120">
              <a:spcBef>
                <a:spcPts val="0"/>
              </a:spcBef>
              <a:defRPr sz="4200">
                <a:solidFill>
                  <a:srgbClr val="FFFFFF"/>
                </a:solidFill>
                <a:latin typeface="Avenir Next Ultra Light"/>
                <a:ea typeface="Avenir Next Ultra Light"/>
                <a:cs typeface="Avenir Next Ultra Light"/>
                <a:sym typeface="Avenir Next Ultra Light"/>
              </a:defRPr>
            </a:lvl1pPr>
          </a:lstStyle>
          <a:p>
            <a:r>
              <a:t>№</a:t>
            </a:r>
          </a:p>
        </p:txBody>
      </p:sp>
      <p:sp>
        <p:nvSpPr>
          <p:cNvPr id="134" name="Shape 134"/>
          <p:cNvSpPr>
            <a:spLocks noGrp="1"/>
          </p:cNvSpPr>
          <p:nvPr>
            <p:ph type="body" sz="quarter" idx="1"/>
          </p:nvPr>
        </p:nvSpPr>
        <p:spPr>
          <a:xfrm>
            <a:off x="4393132" y="4517801"/>
            <a:ext cx="7579416" cy="717998"/>
          </a:xfrm>
          <a:prstGeom prst="rect">
            <a:avLst/>
          </a:prstGeom>
        </p:spPr>
        <p:txBody>
          <a:bodyPr numCol="1" spcCol="38100">
            <a:normAutofit/>
          </a:bodyPr>
          <a:lstStyle>
            <a:lvl1pPr>
              <a:lnSpc>
                <a:spcPct val="100000"/>
              </a:lnSpc>
              <a:spcBef>
                <a:spcPts val="1900"/>
              </a:spcBef>
              <a:defRPr sz="2200">
                <a:solidFill>
                  <a:srgbClr val="FFFFFF"/>
                </a:solidFill>
              </a:defRPr>
            </a:lvl1pPr>
            <a:lvl2pPr indent="228600">
              <a:spcBef>
                <a:spcPts val="1900"/>
              </a:spcBef>
              <a:defRPr sz="2200" b="0" cap="none" spc="0">
                <a:solidFill>
                  <a:srgbClr val="FFFFFF"/>
                </a:solidFill>
              </a:defRPr>
            </a:lvl2pPr>
            <a:lvl3pPr indent="457200">
              <a:spcBef>
                <a:spcPts val="1900"/>
              </a:spcBef>
              <a:defRPr sz="2200">
                <a:solidFill>
                  <a:srgbClr val="FFFFFF"/>
                </a:solidFill>
              </a:defRPr>
            </a:lvl3pPr>
            <a:lvl4pPr marL="0" marR="0" indent="685800">
              <a:spcBef>
                <a:spcPts val="1900"/>
              </a:spcBef>
              <a:buClrTx/>
              <a:buSzTx/>
              <a:buNone/>
              <a:defRPr sz="2200">
                <a:solidFill>
                  <a:srgbClr val="FFFFFF"/>
                </a:solidFill>
              </a:defRPr>
            </a:lvl4pPr>
            <a:lvl5pPr marL="0" marR="0" indent="914400">
              <a:spcBef>
                <a:spcPts val="1900"/>
              </a:spcBef>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5" name="Shape 13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6" name="Shape 13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7" name="Shape 13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8" name="Shape 13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9" name="Shape 13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0" name="Shape 14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1" name="Shape 14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2" name="Shape 14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3" name="Shape 14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iosk Gallery Page - 3 Photo">
    <p:spTree>
      <p:nvGrpSpPr>
        <p:cNvPr id="1" name=""/>
        <p:cNvGrpSpPr/>
        <p:nvPr/>
      </p:nvGrpSpPr>
      <p:grpSpPr>
        <a:xfrm>
          <a:off x="0" y="0"/>
          <a:ext cx="0" cy="0"/>
          <a:chOff x="0" y="0"/>
          <a:chExt cx="0" cy="0"/>
        </a:xfrm>
      </p:grpSpPr>
      <p:sp>
        <p:nvSpPr>
          <p:cNvPr id="1522" name="Shape 1522"/>
          <p:cNvSpPr>
            <a:spLocks noGrp="1"/>
          </p:cNvSpPr>
          <p:nvPr>
            <p:ph type="pic" sz="quarter" idx="13"/>
          </p:nvPr>
        </p:nvSpPr>
        <p:spPr>
          <a:xfrm>
            <a:off x="681781" y="5980583"/>
            <a:ext cx="3573692" cy="2750463"/>
          </a:xfrm>
          <a:prstGeom prst="rect">
            <a:avLst/>
          </a:prstGeom>
        </p:spPr>
        <p:txBody>
          <a:bodyPr lIns="91439" tIns="45719" rIns="91439" bIns="45719" numCol="1" spcCol="38100"/>
          <a:lstStyle/>
          <a:p>
            <a:endParaRPr/>
          </a:p>
        </p:txBody>
      </p:sp>
      <p:sp>
        <p:nvSpPr>
          <p:cNvPr id="1523" name="Shape 1523"/>
          <p:cNvSpPr>
            <a:spLocks noGrp="1"/>
          </p:cNvSpPr>
          <p:nvPr>
            <p:ph type="body" sz="half" idx="1"/>
          </p:nvPr>
        </p:nvSpPr>
        <p:spPr>
          <a:xfrm>
            <a:off x="7866121" y="1536425"/>
            <a:ext cx="4457066" cy="7194503"/>
          </a:xfrm>
          <a:prstGeom prst="rect">
            <a:avLst/>
          </a:prstGeom>
        </p:spPr>
        <p:txBody>
          <a:bodyPr numCol="1" spcCol="38100"/>
          <a:lstStyle/>
          <a:p>
            <a:r>
              <a:t>Body Level One</a:t>
            </a:r>
          </a:p>
          <a:p>
            <a:pPr lvl="1"/>
            <a:r>
              <a:t>Body Level Two</a:t>
            </a:r>
          </a:p>
          <a:p>
            <a:pPr lvl="2"/>
            <a:r>
              <a:t>Body Level Three</a:t>
            </a:r>
          </a:p>
          <a:p>
            <a:pPr lvl="3"/>
            <a:r>
              <a:t>Body Level Four</a:t>
            </a:r>
          </a:p>
          <a:p>
            <a:pPr lvl="4"/>
            <a:r>
              <a:t>Body Level Five</a:t>
            </a:r>
          </a:p>
        </p:txBody>
      </p:sp>
      <p:sp>
        <p:nvSpPr>
          <p:cNvPr id="1524" name="Shape 1524"/>
          <p:cNvSpPr>
            <a:spLocks noGrp="1"/>
          </p:cNvSpPr>
          <p:nvPr>
            <p:ph type="pic" sz="half" idx="14"/>
          </p:nvPr>
        </p:nvSpPr>
        <p:spPr>
          <a:xfrm>
            <a:off x="681781" y="1536425"/>
            <a:ext cx="6161486" cy="4224084"/>
          </a:xfrm>
          <a:prstGeom prst="rect">
            <a:avLst/>
          </a:prstGeom>
        </p:spPr>
        <p:txBody>
          <a:bodyPr lIns="91439" tIns="45719" rIns="91439" bIns="45719" numCol="1" spcCol="38100"/>
          <a:lstStyle/>
          <a:p>
            <a:endParaRPr/>
          </a:p>
        </p:txBody>
      </p:sp>
      <p:sp>
        <p:nvSpPr>
          <p:cNvPr id="1525" name="Shape 1525"/>
          <p:cNvSpPr>
            <a:spLocks noGrp="1"/>
          </p:cNvSpPr>
          <p:nvPr>
            <p:ph type="pic" sz="quarter" idx="15"/>
          </p:nvPr>
        </p:nvSpPr>
        <p:spPr>
          <a:xfrm>
            <a:off x="4469866" y="5980583"/>
            <a:ext cx="2360559" cy="2750463"/>
          </a:xfrm>
          <a:prstGeom prst="rect">
            <a:avLst/>
          </a:prstGeom>
        </p:spPr>
        <p:txBody>
          <a:bodyPr lIns="91439" tIns="45719" rIns="91439" bIns="45719" numCol="1" spcCol="38100"/>
          <a:lstStyle/>
          <a:p>
            <a:endParaRPr/>
          </a:p>
        </p:txBody>
      </p:sp>
      <p:sp>
        <p:nvSpPr>
          <p:cNvPr id="1526" name="Shape 1526"/>
          <p:cNvSpPr>
            <a:spLocks noGrp="1"/>
          </p:cNvSpPr>
          <p:nvPr>
            <p:ph type="body" sz="quarter" idx="16"/>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27" name="Shape 15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Kiosk Gallery - Caption Photo">
    <p:spTree>
      <p:nvGrpSpPr>
        <p:cNvPr id="1" name=""/>
        <p:cNvGrpSpPr/>
        <p:nvPr/>
      </p:nvGrpSpPr>
      <p:grpSpPr>
        <a:xfrm>
          <a:off x="0" y="0"/>
          <a:ext cx="0" cy="0"/>
          <a:chOff x="0" y="0"/>
          <a:chExt cx="0" cy="0"/>
        </a:xfrm>
      </p:grpSpPr>
      <p:sp>
        <p:nvSpPr>
          <p:cNvPr id="1543" name="Shape 1543"/>
          <p:cNvSpPr>
            <a:spLocks noGrp="1"/>
          </p:cNvSpPr>
          <p:nvPr>
            <p:ph type="pic" idx="13"/>
          </p:nvPr>
        </p:nvSpPr>
        <p:spPr>
          <a:xfrm>
            <a:off x="681781" y="1536425"/>
            <a:ext cx="8206846" cy="7194551"/>
          </a:xfrm>
          <a:prstGeom prst="rect">
            <a:avLst/>
          </a:prstGeom>
        </p:spPr>
        <p:txBody>
          <a:bodyPr lIns="91439" tIns="45719" rIns="91439" bIns="45719" numCol="1" spcCol="38100"/>
          <a:lstStyle/>
          <a:p>
            <a:endParaRPr/>
          </a:p>
        </p:txBody>
      </p:sp>
      <p:sp>
        <p:nvSpPr>
          <p:cNvPr id="1544" name="Shape 1544"/>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45" name="Shape 1545"/>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46" name="Shape 1546"/>
          <p:cNvSpPr>
            <a:spLocks noGrp="1"/>
          </p:cNvSpPr>
          <p:nvPr>
            <p:ph type="sldNum" sz="quarter" idx="2"/>
          </p:nvPr>
        </p:nvSpPr>
        <p:spPr>
          <a:prstGeom prst="rect">
            <a:avLst/>
          </a:prstGeom>
        </p:spPr>
        <p:txBody>
          <a:bodyPr/>
          <a:lstStyle/>
          <a:p>
            <a:fld id="{86CB4B4D-7CA3-9044-876B-883B54F8677D}" type="slidenum">
              <a:t>‹#›</a:t>
            </a:fld>
            <a:endParaRPr/>
          </a:p>
        </p:txBody>
      </p:sp>
      <p:sp>
        <p:nvSpPr>
          <p:cNvPr id="1547" name="Shape 1547"/>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48" name="Shape 1548"/>
          <p:cNvSpPr/>
          <p:nvPr/>
        </p:nvSpPr>
        <p:spPr>
          <a:xfrm>
            <a:off x="9229517" y="1530037"/>
            <a:ext cx="3093502" cy="41181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Sidebar Headline</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a:solidFill>
                  <a:srgbClr val="53585F"/>
                </a:solidFill>
              </a:defRPr>
            </a:pPr>
            <a:r>
              <a:t>Praesent commodo cursus magna, vel scelerisque nisl consectetur et. Donec sed odio dui. Cras mattis consectetur purus sit amet fermentum. Etiam porta sem malesuada magna mollis euismod.</a:t>
            </a:r>
          </a:p>
          <a:p>
            <a:pPr>
              <a:spcBef>
                <a:spcPts val="0"/>
              </a:spcBef>
              <a:defRPr sz="1200">
                <a:solidFill>
                  <a:srgbClr val="53585F"/>
                </a:solidFill>
              </a:defRPr>
            </a:pPr>
            <a:endParaRP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49" name="Shape 1549"/>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50" name="Shape 1550"/>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1" name="Shape 1551"/>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2" name="Shape 1552"/>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3" name="Shape 1553"/>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4" name="Shape 1554"/>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5" name="Shape 1555"/>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6" name="Shape 1556"/>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7" name="Shape 1557"/>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58" name="Shape 1558"/>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Kiosk Gallery - Caption 3 Photo">
    <p:spTree>
      <p:nvGrpSpPr>
        <p:cNvPr id="1" name=""/>
        <p:cNvGrpSpPr/>
        <p:nvPr/>
      </p:nvGrpSpPr>
      <p:grpSpPr>
        <a:xfrm>
          <a:off x="0" y="0"/>
          <a:ext cx="0" cy="0"/>
          <a:chOff x="0" y="0"/>
          <a:chExt cx="0" cy="0"/>
        </a:xfrm>
      </p:grpSpPr>
      <p:sp>
        <p:nvSpPr>
          <p:cNvPr id="1565" name="Shape 1565"/>
          <p:cNvSpPr>
            <a:spLocks noGrp="1"/>
          </p:cNvSpPr>
          <p:nvPr>
            <p:ph type="pic" sz="quarter" idx="13"/>
          </p:nvPr>
        </p:nvSpPr>
        <p:spPr>
          <a:xfrm>
            <a:off x="681781" y="1536425"/>
            <a:ext cx="3989793" cy="2749387"/>
          </a:xfrm>
          <a:prstGeom prst="rect">
            <a:avLst/>
          </a:prstGeom>
        </p:spPr>
        <p:txBody>
          <a:bodyPr lIns="91439" tIns="45719" rIns="91439" bIns="45719" numCol="1" spcCol="38100"/>
          <a:lstStyle/>
          <a:p>
            <a:endParaRPr/>
          </a:p>
        </p:txBody>
      </p:sp>
      <p:sp>
        <p:nvSpPr>
          <p:cNvPr id="1566" name="Shape 1566"/>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67" name="Shape 1567"/>
          <p:cNvSpPr/>
          <p:nvPr/>
        </p:nvSpPr>
        <p:spPr>
          <a:xfrm>
            <a:off x="681781" y="1355276"/>
            <a:ext cx="1270001" cy="6752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1568" name="Shape 1568"/>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69" name="Shape 1569"/>
          <p:cNvSpPr/>
          <p:nvPr/>
        </p:nvSpPr>
        <p:spPr>
          <a:xfrm>
            <a:off x="9229517" y="1530037"/>
            <a:ext cx="3093502" cy="4727788"/>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spAutoFit/>
          </a:bodyPr>
          <a:lstStyle/>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a:p>
            <a:pPr>
              <a:spcBef>
                <a:spcPts val="0"/>
              </a:spcBef>
              <a:defRPr sz="1200">
                <a:solidFill>
                  <a:srgbClr val="53585F"/>
                </a:solidFill>
              </a:defRPr>
            </a:pPr>
            <a:endParaRPr/>
          </a:p>
          <a:p>
            <a:pPr>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a:t>
            </a:r>
          </a:p>
          <a:p>
            <a:pPr>
              <a:spcBef>
                <a:spcPts val="0"/>
              </a:spcBef>
              <a:defRPr sz="1200">
                <a:solidFill>
                  <a:srgbClr val="53585F"/>
                </a:solidFill>
              </a:defRPr>
            </a:pPr>
            <a:r>
              <a:t>Nulla vitae elit libero, a pharetra augue. Cras mattis consectetur purus sit amet fermentum. Nullam quis risus eget urna mollis ornare vel eu leo. Cras justo odio, dapibus ac facilisis in, egestas eget quam. Praesent commodo cursus magna.</a:t>
            </a:r>
          </a:p>
        </p:txBody>
      </p:sp>
      <p:sp>
        <p:nvSpPr>
          <p:cNvPr id="1570" name="Shape 1570"/>
          <p:cNvSpPr/>
          <p:nvPr/>
        </p:nvSpPr>
        <p:spPr>
          <a:xfrm>
            <a:off x="9229517" y="1352907"/>
            <a:ext cx="1270001" cy="63501"/>
          </a:xfrm>
          <a:prstGeom prst="rect">
            <a:avLst/>
          </a:prstGeom>
          <a:solidFill>
            <a:srgbClr val="DCDEE0"/>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71" name="Shape 1571"/>
          <p:cNvSpPr>
            <a:spLocks noGrp="1"/>
          </p:cNvSpPr>
          <p:nvPr>
            <p:ph type="pic" sz="half" idx="15"/>
          </p:nvPr>
        </p:nvSpPr>
        <p:spPr>
          <a:xfrm>
            <a:off x="681781" y="4513072"/>
            <a:ext cx="8206846" cy="4217952"/>
          </a:xfrm>
          <a:prstGeom prst="rect">
            <a:avLst/>
          </a:prstGeom>
        </p:spPr>
        <p:txBody>
          <a:bodyPr lIns="91439" tIns="45719" rIns="91439" bIns="45719" numCol="1" spcCol="38100"/>
          <a:lstStyle/>
          <a:p>
            <a:endParaRPr/>
          </a:p>
        </p:txBody>
      </p:sp>
      <p:sp>
        <p:nvSpPr>
          <p:cNvPr id="1572" name="Shape 1572"/>
          <p:cNvSpPr>
            <a:spLocks noGrp="1"/>
          </p:cNvSpPr>
          <p:nvPr>
            <p:ph type="pic" sz="quarter" idx="16"/>
          </p:nvPr>
        </p:nvSpPr>
        <p:spPr>
          <a:xfrm>
            <a:off x="4898834" y="1536425"/>
            <a:ext cx="3989793" cy="2749387"/>
          </a:xfrm>
          <a:prstGeom prst="rect">
            <a:avLst/>
          </a:prstGeom>
        </p:spPr>
        <p:txBody>
          <a:bodyPr lIns="91439" tIns="45719" rIns="91439" bIns="45719" numCol="1" spcCol="38100"/>
          <a:lstStyle/>
          <a:p>
            <a:endParaRPr/>
          </a:p>
        </p:txBody>
      </p:sp>
      <p:sp>
        <p:nvSpPr>
          <p:cNvPr id="1573" name="Shape 157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4" name="Shape 157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5" name="Shape 157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6" name="Shape 157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7" name="Shape 157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8" name="Shape 157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79" name="Shape 157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0" name="Shape 158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1" name="Shape 158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82" name="Shape 15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Kiosk Gallery - Caption 4 Photo">
    <p:spTree>
      <p:nvGrpSpPr>
        <p:cNvPr id="1" name=""/>
        <p:cNvGrpSpPr/>
        <p:nvPr/>
      </p:nvGrpSpPr>
      <p:grpSpPr>
        <a:xfrm>
          <a:off x="0" y="0"/>
          <a:ext cx="0" cy="0"/>
          <a:chOff x="0" y="0"/>
          <a:chExt cx="0" cy="0"/>
        </a:xfrm>
      </p:grpSpPr>
      <p:sp>
        <p:nvSpPr>
          <p:cNvPr id="1589" name="Shape 1589"/>
          <p:cNvSpPr>
            <a:spLocks noGrp="1"/>
          </p:cNvSpPr>
          <p:nvPr>
            <p:ph type="pic" sz="quarter" idx="13"/>
          </p:nvPr>
        </p:nvSpPr>
        <p:spPr>
          <a:xfrm>
            <a:off x="4116173" y="5247330"/>
            <a:ext cx="3989793" cy="3483646"/>
          </a:xfrm>
          <a:prstGeom prst="rect">
            <a:avLst/>
          </a:prstGeom>
        </p:spPr>
        <p:txBody>
          <a:bodyPr lIns="91439" tIns="45719" rIns="91439" bIns="45719" numCol="1" spcCol="38100"/>
          <a:lstStyle/>
          <a:p>
            <a:endParaRPr/>
          </a:p>
        </p:txBody>
      </p:sp>
      <p:sp>
        <p:nvSpPr>
          <p:cNvPr id="1590" name="Shape 1590"/>
          <p:cNvSpPr>
            <a:spLocks noGrp="1"/>
          </p:cNvSpPr>
          <p:nvPr>
            <p:ph type="body" sz="quarter" idx="14"/>
          </p:nvPr>
        </p:nvSpPr>
        <p:spPr>
          <a:xfrm>
            <a:off x="681781" y="1051405"/>
            <a:ext cx="2175469" cy="231988"/>
          </a:xfrm>
          <a:prstGeom prst="rect">
            <a:avLst/>
          </a:prstGeom>
        </p:spPr>
        <p:txBody>
          <a:bodyPr wrap="none" numCol="1" spcCol="38100" anchor="ctr">
            <a:spAutoFit/>
          </a:bodyPr>
          <a:lstStyle>
            <a:lvl1pPr>
              <a:lnSpc>
                <a:spcPct val="100000"/>
              </a:lnSpc>
              <a:spcBef>
                <a:spcPts val="0"/>
              </a:spcBef>
              <a:defRPr sz="1000" b="1" cap="all" spc="70">
                <a:solidFill>
                  <a:srgbClr val="A6AAA9"/>
                </a:solidFill>
              </a:defRPr>
            </a:lvl1pPr>
          </a:lstStyle>
          <a:p>
            <a:r>
              <a:t>Section Name &gt; Page Name</a:t>
            </a:r>
          </a:p>
        </p:txBody>
      </p:sp>
      <p:sp>
        <p:nvSpPr>
          <p:cNvPr id="1591" name="Shape 1591"/>
          <p:cNvSpPr>
            <a:spLocks noGrp="1"/>
          </p:cNvSpPr>
          <p:nvPr>
            <p:ph type="body" sz="quarter" idx="15"/>
          </p:nvPr>
        </p:nvSpPr>
        <p:spPr>
          <a:xfrm>
            <a:off x="681781" y="1530037"/>
            <a:ext cx="3093502" cy="4930988"/>
          </a:xfrm>
          <a:prstGeom prst="rect">
            <a:avLst/>
          </a:prstGeom>
        </p:spPr>
        <p:txBody>
          <a:bodyPr numCol="1" spcCol="38100">
            <a:spAutoFit/>
          </a:bodyPr>
          <a:lstStyle/>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(Top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Right)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a:p>
            <a:pPr>
              <a:lnSpc>
                <a:spcPct val="100000"/>
              </a:lnSpc>
              <a:spcBef>
                <a:spcPts val="0"/>
              </a:spcBef>
              <a:defRPr sz="1200">
                <a:solidFill>
                  <a:srgbClr val="53585F"/>
                </a:solidFill>
              </a:defRPr>
            </a:pPr>
            <a:endParaRPr/>
          </a:p>
          <a:p>
            <a:pPr>
              <a:lnSpc>
                <a:spcPct val="100000"/>
              </a:lnSpc>
              <a:spcBef>
                <a:spcPts val="0"/>
              </a:spcBef>
              <a:defRPr sz="1200" cap="all" spc="84">
                <a:solidFill>
                  <a:srgbClr val="53585F"/>
                </a:solidFill>
                <a:latin typeface="Avenir Next Demi Bold"/>
                <a:ea typeface="Avenir Next Demi Bold"/>
                <a:cs typeface="Avenir Next Demi Bold"/>
                <a:sym typeface="Avenir Next Demi Bold"/>
              </a:defRPr>
            </a:pPr>
            <a:r>
              <a:t>Caption Headline </a:t>
            </a:r>
            <a:r>
              <a:rPr>
                <a:solidFill>
                  <a:srgbClr val="A6AAA9"/>
                </a:solidFill>
              </a:rPr>
              <a:t>(Bottom Left)</a:t>
            </a:r>
          </a:p>
          <a:p>
            <a:pPr>
              <a:lnSpc>
                <a:spcPct val="100000"/>
              </a:lnSpc>
              <a:spcBef>
                <a:spcPts val="0"/>
              </a:spcBef>
              <a:defRPr sz="1200">
                <a:solidFill>
                  <a:srgbClr val="53585F"/>
                </a:solidFill>
              </a:defRPr>
            </a:pPr>
            <a:r>
              <a:t>Nulla vitae elit libero, a pharetra augue. Cras mattis consectetur purus sit amet fermentum. Nullam quis risus eget urna mollis ornare vel eu leo.</a:t>
            </a:r>
          </a:p>
        </p:txBody>
      </p:sp>
      <p:sp>
        <p:nvSpPr>
          <p:cNvPr id="1592" name="Shape 1592"/>
          <p:cNvSpPr>
            <a:spLocks noGrp="1"/>
          </p:cNvSpPr>
          <p:nvPr>
            <p:ph type="pic" sz="quarter" idx="16"/>
          </p:nvPr>
        </p:nvSpPr>
        <p:spPr>
          <a:xfrm>
            <a:off x="4116173" y="1536425"/>
            <a:ext cx="3989793" cy="3483646"/>
          </a:xfrm>
          <a:prstGeom prst="rect">
            <a:avLst/>
          </a:prstGeom>
        </p:spPr>
        <p:txBody>
          <a:bodyPr lIns="91439" tIns="45719" rIns="91439" bIns="45719" numCol="1" spcCol="38100"/>
          <a:lstStyle/>
          <a:p>
            <a:endParaRPr/>
          </a:p>
        </p:txBody>
      </p:sp>
      <p:sp>
        <p:nvSpPr>
          <p:cNvPr id="1593" name="Shape 1593"/>
          <p:cNvSpPr>
            <a:spLocks noGrp="1"/>
          </p:cNvSpPr>
          <p:nvPr>
            <p:ph type="pic" sz="quarter" idx="17"/>
          </p:nvPr>
        </p:nvSpPr>
        <p:spPr>
          <a:xfrm>
            <a:off x="8333226" y="5240942"/>
            <a:ext cx="3989793" cy="3483646"/>
          </a:xfrm>
          <a:prstGeom prst="rect">
            <a:avLst/>
          </a:prstGeom>
        </p:spPr>
        <p:txBody>
          <a:bodyPr lIns="91439" tIns="45719" rIns="91439" bIns="45719" numCol="1" spcCol="38100"/>
          <a:lstStyle/>
          <a:p>
            <a:endParaRPr/>
          </a:p>
        </p:txBody>
      </p:sp>
      <p:sp>
        <p:nvSpPr>
          <p:cNvPr id="1594" name="Shape 1594"/>
          <p:cNvSpPr>
            <a:spLocks noGrp="1"/>
          </p:cNvSpPr>
          <p:nvPr>
            <p:ph type="pic" sz="quarter" idx="18"/>
          </p:nvPr>
        </p:nvSpPr>
        <p:spPr>
          <a:xfrm>
            <a:off x="8333226" y="1530037"/>
            <a:ext cx="3989793" cy="3483646"/>
          </a:xfrm>
          <a:prstGeom prst="rect">
            <a:avLst/>
          </a:prstGeom>
        </p:spPr>
        <p:txBody>
          <a:bodyPr lIns="91439" tIns="45719" rIns="91439" bIns="45719" numCol="1" spcCol="38100"/>
          <a:lstStyle/>
          <a:p>
            <a:endParaRPr/>
          </a:p>
        </p:txBody>
      </p:sp>
      <p:sp>
        <p:nvSpPr>
          <p:cNvPr id="1595" name="Shape 15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peakers">
    <p:spTree>
      <p:nvGrpSpPr>
        <p:cNvPr id="1" name=""/>
        <p:cNvGrpSpPr/>
        <p:nvPr/>
      </p:nvGrpSpPr>
      <p:grpSpPr>
        <a:xfrm>
          <a:off x="0" y="0"/>
          <a:ext cx="0" cy="0"/>
          <a:chOff x="0" y="0"/>
          <a:chExt cx="0" cy="0"/>
        </a:xfrm>
      </p:grpSpPr>
      <p:sp>
        <p:nvSpPr>
          <p:cNvPr id="151" name="Shape 151"/>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2" name="Shape 15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53" name="Shape 15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4" name="Shape 154"/>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55" name="Shape 155"/>
          <p:cNvSpPr>
            <a:spLocks noGrp="1"/>
          </p:cNvSpPr>
          <p:nvPr>
            <p:ph type="pic" sz="quarter" idx="13"/>
          </p:nvPr>
        </p:nvSpPr>
        <p:spPr>
          <a:xfrm>
            <a:off x="5048227" y="3312489"/>
            <a:ext cx="2924566" cy="2924567"/>
          </a:xfrm>
          <a:prstGeom prst="rect">
            <a:avLst/>
          </a:prstGeom>
          <a:ln w="38100">
            <a:solidFill>
              <a:srgbClr val="00829D"/>
            </a:solidFill>
          </a:ln>
        </p:spPr>
        <p:txBody>
          <a:bodyPr lIns="91439" tIns="45719" rIns="91439" bIns="45719" numCol="1" spcCol="38100"/>
          <a:lstStyle/>
          <a:p>
            <a:endParaRPr/>
          </a:p>
        </p:txBody>
      </p:sp>
      <p:sp>
        <p:nvSpPr>
          <p:cNvPr id="156" name="Shape 156"/>
          <p:cNvSpPr>
            <a:spLocks noGrp="1"/>
          </p:cNvSpPr>
          <p:nvPr>
            <p:ph type="body" sz="quarter" idx="14"/>
          </p:nvPr>
        </p:nvSpPr>
        <p:spPr>
          <a:xfrm>
            <a:off x="5142899"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7" name="Shape 157"/>
          <p:cNvSpPr>
            <a:spLocks noGrp="1"/>
          </p:cNvSpPr>
          <p:nvPr>
            <p:ph type="pic" sz="quarter" idx="15"/>
          </p:nvPr>
        </p:nvSpPr>
        <p:spPr>
          <a:xfrm>
            <a:off x="8664364" y="3312489"/>
            <a:ext cx="2924567" cy="2924567"/>
          </a:xfrm>
          <a:prstGeom prst="rect">
            <a:avLst/>
          </a:prstGeom>
          <a:ln w="38100">
            <a:solidFill>
              <a:srgbClr val="00829D"/>
            </a:solidFill>
          </a:ln>
        </p:spPr>
        <p:txBody>
          <a:bodyPr lIns="91439" tIns="45719" rIns="91439" bIns="45719" numCol="1" spcCol="38100"/>
          <a:lstStyle/>
          <a:p>
            <a:endParaRPr/>
          </a:p>
        </p:txBody>
      </p:sp>
      <p:sp>
        <p:nvSpPr>
          <p:cNvPr id="158" name="Shape 158"/>
          <p:cNvSpPr>
            <a:spLocks noGrp="1"/>
          </p:cNvSpPr>
          <p:nvPr>
            <p:ph type="body" sz="quarter" idx="16"/>
          </p:nvPr>
        </p:nvSpPr>
        <p:spPr>
          <a:xfrm>
            <a:off x="8759036"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t>Jane Doe</a:t>
            </a:r>
          </a:p>
          <a:p>
            <a:pPr algn="ctr">
              <a:lnSpc>
                <a:spcPct val="100000"/>
              </a:lnSpc>
              <a:spcBef>
                <a:spcPts val="0"/>
              </a:spcBef>
              <a:defRPr sz="1400" b="1" cap="all" spc="98">
                <a:solidFill>
                  <a:srgbClr val="0C5C74"/>
                </a:solidFill>
              </a:defRPr>
            </a:pPr>
            <a:r>
              <a:t>Senior Director</a:t>
            </a:r>
          </a:p>
          <a:p>
            <a:pPr algn="ctr">
              <a:lnSpc>
                <a:spcPct val="100000"/>
              </a:lnSpc>
              <a:spcBef>
                <a:spcPts val="0"/>
              </a:spcBef>
              <a:defRPr sz="1200" b="1" cap="all" spc="84">
                <a:solidFill>
                  <a:srgbClr val="FFFFFF">
                    <a:alpha val="50000"/>
                  </a:srgbClr>
                </a:solidFill>
              </a:defRPr>
            </a:pPr>
            <a:r>
              <a:t>Human Resources</a:t>
            </a:r>
          </a:p>
        </p:txBody>
      </p:sp>
      <p:sp>
        <p:nvSpPr>
          <p:cNvPr id="159" name="Shape 159"/>
          <p:cNvSpPr>
            <a:spLocks noGrp="1"/>
          </p:cNvSpPr>
          <p:nvPr>
            <p:ph type="pic" sz="quarter" idx="17"/>
          </p:nvPr>
        </p:nvSpPr>
        <p:spPr>
          <a:xfrm>
            <a:off x="1382995" y="3312489"/>
            <a:ext cx="2924566" cy="2924567"/>
          </a:xfrm>
          <a:prstGeom prst="rect">
            <a:avLst/>
          </a:prstGeom>
          <a:ln w="38100">
            <a:solidFill>
              <a:srgbClr val="00829D"/>
            </a:solidFill>
          </a:ln>
        </p:spPr>
        <p:txBody>
          <a:bodyPr lIns="91439" tIns="45719" rIns="91439" bIns="45719" numCol="1" spcCol="38100"/>
          <a:lstStyle/>
          <a:p>
            <a:endParaRPr dirty="0"/>
          </a:p>
        </p:txBody>
      </p:sp>
      <p:sp>
        <p:nvSpPr>
          <p:cNvPr id="160" name="Shape 160"/>
          <p:cNvSpPr>
            <a:spLocks noGrp="1"/>
          </p:cNvSpPr>
          <p:nvPr>
            <p:ph type="body" sz="quarter" idx="18"/>
          </p:nvPr>
        </p:nvSpPr>
        <p:spPr>
          <a:xfrm>
            <a:off x="1477667" y="6426556"/>
            <a:ext cx="2735324" cy="778088"/>
          </a:xfrm>
          <a:prstGeom prst="rect">
            <a:avLst/>
          </a:prstGeom>
        </p:spPr>
        <p:txBody>
          <a:bodyPr numCol="1" spcCol="38100">
            <a:spAutoFit/>
          </a:bodyPr>
          <a:lstStyle/>
          <a:p>
            <a:pPr algn="ctr">
              <a:lnSpc>
                <a:spcPct val="100000"/>
              </a:lnSpc>
              <a:spcBef>
                <a:spcPts val="0"/>
              </a:spcBef>
              <a:defRPr sz="1600" b="1" cap="all" spc="112">
                <a:solidFill>
                  <a:srgbClr val="FFFFFF"/>
                </a:solidFill>
              </a:defRPr>
            </a:pPr>
            <a:r>
              <a:rPr dirty="0"/>
              <a:t>Jane Doe</a:t>
            </a:r>
          </a:p>
          <a:p>
            <a:pPr algn="ctr">
              <a:lnSpc>
                <a:spcPct val="100000"/>
              </a:lnSpc>
              <a:spcBef>
                <a:spcPts val="0"/>
              </a:spcBef>
              <a:defRPr sz="1400" b="1" cap="all" spc="98">
                <a:solidFill>
                  <a:srgbClr val="0C5C74"/>
                </a:solidFill>
              </a:defRPr>
            </a:pPr>
            <a:r>
              <a:rPr dirty="0"/>
              <a:t>Senior Director</a:t>
            </a:r>
          </a:p>
          <a:p>
            <a:pPr algn="ctr">
              <a:lnSpc>
                <a:spcPct val="100000"/>
              </a:lnSpc>
              <a:spcBef>
                <a:spcPts val="0"/>
              </a:spcBef>
              <a:defRPr sz="1200" b="1" cap="all" spc="84">
                <a:solidFill>
                  <a:srgbClr val="FFFFFF">
                    <a:alpha val="50000"/>
                  </a:srgbClr>
                </a:solidFill>
              </a:defRPr>
            </a:pPr>
            <a:r>
              <a:rPr dirty="0"/>
              <a:t>Human Resources</a:t>
            </a:r>
          </a:p>
        </p:txBody>
      </p:sp>
      <p:sp>
        <p:nvSpPr>
          <p:cNvPr id="161" name="Shape 161"/>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2" name="Shape 162"/>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3" name="Shape 163"/>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4" name="Shape 164"/>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5" name="Shape 165"/>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6" name="Shape 166"/>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7" name="Shape 167"/>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8" name="Shape 168"/>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69" name="Shape 169"/>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70" name="Shape 1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77" name="Shape 177"/>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8" name="Shape 178"/>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179" name="Shape 179"/>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80" name="Shape 180"/>
          <p:cNvSpPr>
            <a:spLocks noGrp="1"/>
          </p:cNvSpPr>
          <p:nvPr>
            <p:ph type="title"/>
          </p:nvPr>
        </p:nvSpPr>
        <p:spPr>
          <a:xfrm>
            <a:off x="681781" y="1536425"/>
            <a:ext cx="9936784" cy="1026144"/>
          </a:xfrm>
          <a:prstGeom prst="rect">
            <a:avLst/>
          </a:prstGeom>
        </p:spPr>
        <p:txBody>
          <a:bodyPr/>
          <a:lstStyle>
            <a:lvl1pPr>
              <a:defRPr spc="0">
                <a:solidFill>
                  <a:srgbClr val="FFFFFF"/>
                </a:solidFill>
              </a:defRPr>
            </a:lvl1pPr>
          </a:lstStyle>
          <a:p>
            <a:r>
              <a:t>Title Text</a:t>
            </a:r>
          </a:p>
        </p:txBody>
      </p:sp>
      <p:sp>
        <p:nvSpPr>
          <p:cNvPr id="181" name="Shape 181"/>
          <p:cNvSpPr>
            <a:spLocks noGrp="1"/>
          </p:cNvSpPr>
          <p:nvPr>
            <p:ph type="body" sz="quarter" idx="13"/>
          </p:nvPr>
        </p:nvSpPr>
        <p:spPr>
          <a:xfrm>
            <a:off x="681781"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8:00 - 8:30</a:t>
            </a:r>
          </a:p>
        </p:txBody>
      </p:sp>
      <p:sp>
        <p:nvSpPr>
          <p:cNvPr id="182" name="Shape 182"/>
          <p:cNvSpPr>
            <a:spLocks noGrp="1"/>
          </p:cNvSpPr>
          <p:nvPr>
            <p:ph type="body" sz="quarter" idx="14"/>
          </p:nvPr>
        </p:nvSpPr>
        <p:spPr>
          <a:xfrm>
            <a:off x="3506527"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8:30 - 9:00</a:t>
            </a:r>
          </a:p>
        </p:txBody>
      </p:sp>
      <p:sp>
        <p:nvSpPr>
          <p:cNvPr id="183" name="Shape 183"/>
          <p:cNvSpPr>
            <a:spLocks noGrp="1"/>
          </p:cNvSpPr>
          <p:nvPr>
            <p:ph type="body" sz="quarter" idx="15"/>
          </p:nvPr>
        </p:nvSpPr>
        <p:spPr>
          <a:xfrm>
            <a:off x="6331954" y="2903459"/>
            <a:ext cx="2654300"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9:00 - 1:00</a:t>
            </a:r>
          </a:p>
        </p:txBody>
      </p:sp>
      <p:sp>
        <p:nvSpPr>
          <p:cNvPr id="184" name="Shape 184"/>
          <p:cNvSpPr>
            <a:spLocks noGrp="1"/>
          </p:cNvSpPr>
          <p:nvPr>
            <p:ph type="body" sz="quarter" idx="16"/>
          </p:nvPr>
        </p:nvSpPr>
        <p:spPr>
          <a:xfrm>
            <a:off x="681781"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5" name="Shape 185"/>
          <p:cNvSpPr>
            <a:spLocks noGrp="1"/>
          </p:cNvSpPr>
          <p:nvPr>
            <p:ph type="body" sz="quarter" idx="17"/>
          </p:nvPr>
        </p:nvSpPr>
        <p:spPr>
          <a:xfrm>
            <a:off x="9153597" y="2903459"/>
            <a:ext cx="2654301" cy="536788"/>
          </a:xfrm>
          <a:prstGeom prst="rect">
            <a:avLst/>
          </a:prstGeom>
        </p:spPr>
        <p:txBody>
          <a:bodyPr numCol="1" spcCol="38100" anchor="b">
            <a:spAutoFit/>
          </a:bodyPr>
          <a:lstStyle>
            <a:lvl1pPr>
              <a:lnSpc>
                <a:spcPct val="100000"/>
              </a:lnSpc>
              <a:spcBef>
                <a:spcPts val="0"/>
              </a:spcBef>
              <a:defRPr sz="2800" b="1" cap="all" spc="-112">
                <a:solidFill>
                  <a:srgbClr val="FFFFFF"/>
                </a:solidFill>
              </a:defRPr>
            </a:lvl1pPr>
          </a:lstStyle>
          <a:p>
            <a:r>
              <a:t>1:00 - 4:30</a:t>
            </a:r>
          </a:p>
        </p:txBody>
      </p:sp>
      <p:sp>
        <p:nvSpPr>
          <p:cNvPr id="186" name="Shape 186"/>
          <p:cNvSpPr>
            <a:spLocks noGrp="1"/>
          </p:cNvSpPr>
          <p:nvPr>
            <p:ph type="body" sz="quarter" idx="18"/>
          </p:nvPr>
        </p:nvSpPr>
        <p:spPr>
          <a:xfrm>
            <a:off x="681781"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7" name="Shape 187"/>
          <p:cNvSpPr>
            <a:spLocks noGrp="1"/>
          </p:cNvSpPr>
          <p:nvPr>
            <p:ph type="body" sz="quarter" idx="19"/>
          </p:nvPr>
        </p:nvSpPr>
        <p:spPr>
          <a:xfrm>
            <a:off x="350652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88" name="Shape 188"/>
          <p:cNvSpPr>
            <a:spLocks noGrp="1"/>
          </p:cNvSpPr>
          <p:nvPr>
            <p:ph type="body" sz="quarter" idx="20"/>
          </p:nvPr>
        </p:nvSpPr>
        <p:spPr>
          <a:xfrm>
            <a:off x="350652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89" name="Shape 189"/>
          <p:cNvSpPr>
            <a:spLocks noGrp="1"/>
          </p:cNvSpPr>
          <p:nvPr>
            <p:ph type="body" sz="quarter" idx="21"/>
          </p:nvPr>
        </p:nvSpPr>
        <p:spPr>
          <a:xfrm>
            <a:off x="6331954" y="3781554"/>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0" name="Shape 190"/>
          <p:cNvSpPr>
            <a:spLocks noGrp="1"/>
          </p:cNvSpPr>
          <p:nvPr>
            <p:ph type="body" sz="quarter" idx="22"/>
          </p:nvPr>
        </p:nvSpPr>
        <p:spPr>
          <a:xfrm>
            <a:off x="6331954" y="4994776"/>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1" name="Shape 191"/>
          <p:cNvSpPr>
            <a:spLocks noGrp="1"/>
          </p:cNvSpPr>
          <p:nvPr>
            <p:ph type="body" sz="quarter" idx="23"/>
          </p:nvPr>
        </p:nvSpPr>
        <p:spPr>
          <a:xfrm>
            <a:off x="9153597" y="3781137"/>
            <a:ext cx="2654301" cy="701887"/>
          </a:xfrm>
          <a:prstGeom prst="rect">
            <a:avLst/>
          </a:prstGeom>
        </p:spPr>
        <p:txBody>
          <a:bodyPr numCol="1" spcCol="38100">
            <a:spAutoFit/>
          </a:bodyPr>
          <a:lstStyle/>
          <a:p>
            <a:pPr>
              <a:spcBef>
                <a:spcPts val="0"/>
              </a:spcBef>
              <a:defRPr sz="1600" b="1" cap="all" spc="112">
                <a:solidFill>
                  <a:srgbClr val="FFFFFF"/>
                </a:solidFill>
              </a:defRPr>
            </a:pPr>
            <a:r>
              <a:t>Session Name</a:t>
            </a:r>
          </a:p>
          <a:p>
            <a:pPr>
              <a:spcBef>
                <a:spcPts val="0"/>
              </a:spcBef>
              <a:defRPr sz="1300" b="1" cap="all" spc="91">
                <a:solidFill>
                  <a:srgbClr val="0C5C74"/>
                </a:solidFill>
              </a:defRPr>
            </a:pPr>
            <a:r>
              <a:t>Speaker Name</a:t>
            </a:r>
          </a:p>
          <a:p>
            <a:pPr>
              <a:spcBef>
                <a:spcPts val="0"/>
              </a:spcBef>
              <a:defRPr sz="1100" b="1" cap="all" spc="77">
                <a:solidFill>
                  <a:srgbClr val="FFFFFF">
                    <a:alpha val="50000"/>
                  </a:srgbClr>
                </a:solidFill>
              </a:defRPr>
            </a:pPr>
            <a:r>
              <a:t>Speaker Title</a:t>
            </a:r>
          </a:p>
        </p:txBody>
      </p:sp>
      <p:sp>
        <p:nvSpPr>
          <p:cNvPr id="192" name="Shape 192"/>
          <p:cNvSpPr>
            <a:spLocks noGrp="1"/>
          </p:cNvSpPr>
          <p:nvPr>
            <p:ph type="body" sz="quarter" idx="24"/>
          </p:nvPr>
        </p:nvSpPr>
        <p:spPr>
          <a:xfrm>
            <a:off x="9153597" y="4994359"/>
            <a:ext cx="2654301" cy="295488"/>
          </a:xfrm>
          <a:prstGeom prst="rect">
            <a:avLst/>
          </a:prstGeom>
        </p:spPr>
        <p:txBody>
          <a:bodyPr numCol="1" spcCol="38100">
            <a:spAutoFit/>
          </a:bodyPr>
          <a:lstStyle>
            <a:lvl1pPr>
              <a:lnSpc>
                <a:spcPct val="100000"/>
              </a:lnSpc>
              <a:spcBef>
                <a:spcPts val="1200"/>
              </a:spcBef>
              <a:defRPr sz="1400">
                <a:solidFill>
                  <a:srgbClr val="FFFFFF"/>
                </a:solidFill>
              </a:defRPr>
            </a:lvl1pPr>
          </a:lstStyle>
          <a:p>
            <a:r>
              <a:t>Session Description</a:t>
            </a:r>
          </a:p>
        </p:txBody>
      </p:sp>
      <p:sp>
        <p:nvSpPr>
          <p:cNvPr id="193" name="Shape 193"/>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4" name="Shape 194"/>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5" name="Shape 195"/>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6" name="Shape 196"/>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7" name="Shape 197"/>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8" name="Shape 198"/>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99" name="Shape 199"/>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0" name="Shape 200"/>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1" name="Shape 201"/>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9" name="Shape 209"/>
          <p:cNvSpPr/>
          <p:nvPr/>
        </p:nvSpPr>
        <p:spPr>
          <a:xfrm>
            <a:off x="-2739" y="681781"/>
            <a:ext cx="13007540"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0" name="Shape 210"/>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11" name="Shape 211"/>
          <p:cNvSpPr>
            <a:spLocks noGrp="1"/>
          </p:cNvSpPr>
          <p:nvPr>
            <p:ph type="title"/>
          </p:nvPr>
        </p:nvSpPr>
        <p:spPr>
          <a:xfrm>
            <a:off x="681781" y="1536425"/>
            <a:ext cx="9936784" cy="1026144"/>
          </a:xfrm>
          <a:prstGeom prst="rect">
            <a:avLst/>
          </a:prstGeom>
        </p:spPr>
        <p:txBody>
          <a:bodyPr lIns="25400" tIns="25400" rIns="25400" bIns="25400"/>
          <a:lstStyle>
            <a:lvl1pPr>
              <a:defRPr spc="0">
                <a:solidFill>
                  <a:srgbClr val="FFFFFF"/>
                </a:solidFill>
              </a:defRPr>
            </a:lvl1pPr>
          </a:lstStyle>
          <a:p>
            <a:r>
              <a:rPr dirty="0"/>
              <a:t>Title Text</a:t>
            </a:r>
          </a:p>
        </p:txBody>
      </p:sp>
      <p:sp>
        <p:nvSpPr>
          <p:cNvPr id="212" name="Shape 212"/>
          <p:cNvSpPr>
            <a:spLocks noGrp="1"/>
          </p:cNvSpPr>
          <p:nvPr>
            <p:ph type="body" sz="half" idx="1"/>
          </p:nvPr>
        </p:nvSpPr>
        <p:spPr>
          <a:xfrm>
            <a:off x="681781" y="2789829"/>
            <a:ext cx="9936784"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3" name="Shape 21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14" name="Shape 214"/>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5" name="Shape 215"/>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6" name="Shape 216"/>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7" name="Shape 217"/>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8" name="Shape 218"/>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19" name="Shape 219"/>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0" name="Shape 220"/>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1" name="Shape 221"/>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2" name="Shape 222"/>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23" name="Shape 2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30" name="Shape 230"/>
          <p:cNvSpPr/>
          <p:nvPr/>
        </p:nvSpPr>
        <p:spPr>
          <a:xfrm>
            <a:off x="-2739" y="681781"/>
            <a:ext cx="8026412" cy="7708256"/>
          </a:xfrm>
          <a:prstGeom prst="rect">
            <a:avLst/>
          </a:prstGeom>
          <a:solidFill>
            <a:srgbClr val="24B2C8"/>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1" name="Shape 231"/>
          <p:cNvSpPr>
            <a:spLocks noGrp="1"/>
          </p:cNvSpPr>
          <p:nvPr>
            <p:ph type="pic" sz="half" idx="13"/>
          </p:nvPr>
        </p:nvSpPr>
        <p:spPr>
          <a:xfrm>
            <a:off x="8023672" y="681781"/>
            <a:ext cx="4981128" cy="7708256"/>
          </a:xfrm>
          <a:prstGeom prst="rect">
            <a:avLst/>
          </a:prstGeom>
        </p:spPr>
        <p:txBody>
          <a:bodyPr lIns="91439" tIns="45719" rIns="91439" bIns="45719" numCol="1" spcCol="38100"/>
          <a:lstStyle/>
          <a:p>
            <a:endParaRPr/>
          </a:p>
        </p:txBody>
      </p:sp>
      <p:sp>
        <p:nvSpPr>
          <p:cNvPr id="232" name="Shape 232"/>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a:p>
        </p:txBody>
      </p:sp>
      <p:sp>
        <p:nvSpPr>
          <p:cNvPr id="233" name="Shape 233"/>
          <p:cNvSpPr/>
          <p:nvPr/>
        </p:nvSpPr>
        <p:spPr>
          <a:xfrm>
            <a:off x="681781" y="1355276"/>
            <a:ext cx="1270001" cy="67520"/>
          </a:xfrm>
          <a:prstGeom prst="rect">
            <a:avLst/>
          </a:prstGeom>
          <a:solidFill>
            <a:srgbClr val="FFFFFF"/>
          </a:solidFill>
          <a:ln w="3175">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234" name="Shape 234"/>
          <p:cNvSpPr>
            <a:spLocks noGrp="1"/>
          </p:cNvSpPr>
          <p:nvPr>
            <p:ph type="title"/>
          </p:nvPr>
        </p:nvSpPr>
        <p:spPr>
          <a:xfrm>
            <a:off x="681781" y="1536425"/>
            <a:ext cx="6319220" cy="1026144"/>
          </a:xfrm>
          <a:prstGeom prst="rect">
            <a:avLst/>
          </a:prstGeom>
        </p:spPr>
        <p:txBody>
          <a:bodyPr/>
          <a:lstStyle>
            <a:lvl1pPr>
              <a:defRPr spc="0">
                <a:solidFill>
                  <a:srgbClr val="FFFFFF"/>
                </a:solidFill>
              </a:defRPr>
            </a:lvl1pPr>
          </a:lstStyle>
          <a:p>
            <a:r>
              <a:rPr dirty="0"/>
              <a:t>Title Text</a:t>
            </a:r>
          </a:p>
        </p:txBody>
      </p:sp>
      <p:sp>
        <p:nvSpPr>
          <p:cNvPr id="235" name="Shape 235"/>
          <p:cNvSpPr>
            <a:spLocks noGrp="1"/>
          </p:cNvSpPr>
          <p:nvPr>
            <p:ph type="body" sz="half" idx="1"/>
          </p:nvPr>
        </p:nvSpPr>
        <p:spPr>
          <a:xfrm>
            <a:off x="681781" y="2789829"/>
            <a:ext cx="6319220" cy="4918426"/>
          </a:xfrm>
          <a:prstGeom prst="rect">
            <a:avLst/>
          </a:prstGeom>
        </p:spPr>
        <p:txBody>
          <a:bodyPr numCol="1" spcCol="38100">
            <a:normAutofit/>
          </a:bodyPr>
          <a:lstStyle>
            <a:lvl1pPr marL="245626" indent="-245626">
              <a:lnSpc>
                <a:spcPct val="100000"/>
              </a:lnSpc>
              <a:spcBef>
                <a:spcPts val="1900"/>
              </a:spcBef>
              <a:buClr>
                <a:srgbClr val="FFFFFF"/>
              </a:buClr>
              <a:buSzPct val="75000"/>
              <a:buChar char="•"/>
              <a:defRPr sz="2200">
                <a:solidFill>
                  <a:srgbClr val="FFFFFF"/>
                </a:solidFill>
              </a:defRPr>
            </a:lvl1pPr>
            <a:lvl2pPr marL="903653" indent="-268653">
              <a:spcBef>
                <a:spcPts val="1900"/>
              </a:spcBef>
              <a:buClr>
                <a:srgbClr val="FFFFFF"/>
              </a:buClr>
              <a:buSzPct val="75000"/>
              <a:buChar char="•"/>
              <a:defRPr sz="2200" b="0" cap="none" spc="0">
                <a:solidFill>
                  <a:srgbClr val="FFFFFF"/>
                </a:solidFill>
              </a:defRPr>
            </a:lvl2pPr>
            <a:lvl3pPr marL="1538653" indent="-268653">
              <a:spcBef>
                <a:spcPts val="1900"/>
              </a:spcBef>
              <a:buClr>
                <a:srgbClr val="FFFFFF"/>
              </a:buClr>
              <a:buSzPct val="75000"/>
              <a:buChar char="•"/>
              <a:defRPr sz="2200">
                <a:solidFill>
                  <a:srgbClr val="FFFFFF"/>
                </a:solidFill>
              </a:defRPr>
            </a:lvl3pPr>
            <a:lvl4pPr marL="2173653" marR="0" indent="-268653">
              <a:spcBef>
                <a:spcPts val="1900"/>
              </a:spcBef>
              <a:buClr>
                <a:srgbClr val="FFFFFF"/>
              </a:buClr>
              <a:defRPr sz="2200">
                <a:solidFill>
                  <a:srgbClr val="FFFFFF"/>
                </a:solidFill>
              </a:defRPr>
            </a:lvl4pPr>
            <a:lvl5pPr marL="2808653" marR="0" indent="-268653">
              <a:spcBef>
                <a:spcPts val="1900"/>
              </a:spcBef>
              <a:buClr>
                <a:srgbClr val="FFFFFF"/>
              </a:buClr>
              <a:buSzPct val="75000"/>
              <a:buChar char="•"/>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7" name="Shape 237"/>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8" name="Shape 238"/>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39" name="Shape 239"/>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0" name="Shape 240"/>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1" name="Shape 241"/>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2" name="Shape 242"/>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3" name="Shape 243"/>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4" name="Shape 244"/>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245" name="Shape 2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1781" y="1536425"/>
            <a:ext cx="9936784" cy="1026144"/>
          </a:xfrm>
          <a:prstGeom prst="rect">
            <a:avLst/>
          </a:prstGeom>
          <a:ln w="3175">
            <a:miter lim="400000"/>
          </a:ln>
          <a:extLst>
            <a:ext uri="{C572A759-6A51-4108-AA02-DFA0A04FC94B}">
              <ma14:wrappingTextBoxFlag xmlns="" xmlns:ma14="http://schemas.microsoft.com/office/mac/drawingml/2011/main" val="1"/>
            </a:ext>
          </a:extLst>
        </p:spPr>
        <p:txBody>
          <a:bodyPr lIns="27093" tIns="27093" rIns="27093" bIns="27093">
            <a:normAutofit/>
          </a:bodyPr>
          <a:lstStyle/>
          <a:p>
            <a:r>
              <a:t>Title Text</a:t>
            </a:r>
          </a:p>
        </p:txBody>
      </p:sp>
      <p:sp>
        <p:nvSpPr>
          <p:cNvPr id="3" name="Shape 3"/>
          <p:cNvSpPr/>
          <p:nvPr/>
        </p:nvSpPr>
        <p:spPr>
          <a:xfrm>
            <a:off x="-1" y="0"/>
            <a:ext cx="13004802" cy="681782"/>
          </a:xfrm>
          <a:prstGeom prst="rect">
            <a:avLst/>
          </a:prstGeom>
          <a:solidFill>
            <a:schemeClr val="accent1"/>
          </a:solidFill>
          <a:ln w="3175">
            <a:miter lim="400000"/>
          </a:ln>
        </p:spPr>
        <p:txBody>
          <a:bodyPr lIns="27093" tIns="27093" rIns="27093" bIns="27093" anchor="ctr"/>
          <a:lstStyle/>
          <a:p>
            <a:pPr algn="ctr">
              <a:spcBef>
                <a:spcPts val="0"/>
              </a:spcBef>
              <a:defRPr>
                <a:solidFill>
                  <a:srgbClr val="FFFFFF"/>
                </a:solidFill>
              </a:defRPr>
            </a:pPr>
            <a:endParaRPr dirty="0"/>
          </a:p>
        </p:txBody>
      </p:sp>
      <p:sp>
        <p:nvSpPr>
          <p:cNvPr id="4" name="Shape 4"/>
          <p:cNvSpPr/>
          <p:nvPr/>
        </p:nvSpPr>
        <p:spPr>
          <a:xfrm>
            <a:off x="681780" y="1355276"/>
            <a:ext cx="2697523" cy="73870"/>
          </a:xfrm>
          <a:prstGeom prst="rect">
            <a:avLst/>
          </a:prstGeom>
          <a:solidFill>
            <a:srgbClr val="24B2C8"/>
          </a:solidFill>
          <a:ln w="3175">
            <a:miter lim="400000"/>
          </a:ln>
        </p:spPr>
        <p:txBody>
          <a:bodyPr lIns="50800" tIns="50800" rIns="50800" bIns="50800" anchor="ctr"/>
          <a:lstStyle/>
          <a:p>
            <a:pPr algn="ctr">
              <a:spcBef>
                <a:spcPts val="0"/>
              </a:spcBef>
              <a:defRPr>
                <a:solidFill>
                  <a:srgbClr val="FFFFFF"/>
                </a:solidFill>
              </a:defRPr>
            </a:pPr>
            <a:endParaRPr/>
          </a:p>
        </p:txBody>
      </p:sp>
      <p:sp>
        <p:nvSpPr>
          <p:cNvPr id="5" name="Shape 5"/>
          <p:cNvSpPr/>
          <p:nvPr/>
        </p:nvSpPr>
        <p:spPr>
          <a:xfrm>
            <a:off x="13004800" y="212197"/>
            <a:ext cx="190501" cy="257388"/>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6" name="Shape 6"/>
          <p:cNvSpPr/>
          <p:nvPr/>
        </p:nvSpPr>
        <p:spPr>
          <a:xfrm>
            <a:off x="13004800" y="905652"/>
            <a:ext cx="190501" cy="523494"/>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7" name="Shape 7"/>
          <p:cNvSpPr/>
          <p:nvPr/>
        </p:nvSpPr>
        <p:spPr>
          <a:xfrm>
            <a:off x="12753975" y="-267197"/>
            <a:ext cx="250826"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8" name="Shape 8"/>
          <p:cNvSpPr/>
          <p:nvPr/>
        </p:nvSpPr>
        <p:spPr>
          <a:xfrm>
            <a:off x="-1"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9" name="Shape 9"/>
          <p:cNvSpPr/>
          <p:nvPr/>
        </p:nvSpPr>
        <p:spPr>
          <a:xfrm>
            <a:off x="-1" y="9753600"/>
            <a:ext cx="277727"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0" name="Shape 10"/>
          <p:cNvSpPr/>
          <p:nvPr/>
        </p:nvSpPr>
        <p:spPr>
          <a:xfrm>
            <a:off x="-284076" y="9497764"/>
            <a:ext cx="284076" cy="255836"/>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1" name="Shape 11"/>
          <p:cNvSpPr/>
          <p:nvPr/>
        </p:nvSpPr>
        <p:spPr>
          <a:xfrm>
            <a:off x="13004800" y="8600682"/>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2" name="Shape 12"/>
          <p:cNvSpPr/>
          <p:nvPr/>
        </p:nvSpPr>
        <p:spPr>
          <a:xfrm>
            <a:off x="13004800" y="9098983"/>
            <a:ext cx="190501" cy="38142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3" name="Shape 13"/>
          <p:cNvSpPr/>
          <p:nvPr/>
        </p:nvSpPr>
        <p:spPr>
          <a:xfrm>
            <a:off x="295117" y="-267197"/>
            <a:ext cx="127001" cy="257387"/>
          </a:xfrm>
          <a:prstGeom prst="rect">
            <a:avLst/>
          </a:prstGeom>
          <a:solidFill>
            <a:srgbClr val="000000">
              <a:alpha val="1000"/>
            </a:srgbClr>
          </a:solidFill>
          <a:ln w="3175">
            <a:miter lim="400000"/>
          </a:ln>
        </p:spPr>
        <p:txBody>
          <a:bodyPr lIns="36115" tIns="36115" rIns="36115" bIns="36115" anchor="ctr"/>
          <a:lstStyle/>
          <a:p>
            <a:pPr algn="ctr" defTabSz="825500">
              <a:spcBef>
                <a:spcPts val="0"/>
              </a:spcBef>
              <a:defRPr sz="3200">
                <a:solidFill>
                  <a:srgbClr val="FFFFFF"/>
                </a:solidFill>
                <a:latin typeface="Avenir Light"/>
                <a:ea typeface="Avenir Light"/>
                <a:cs typeface="Avenir Light"/>
                <a:sym typeface="Avenir Light"/>
              </a:defRPr>
            </a:pPr>
            <a:endParaRPr/>
          </a:p>
        </p:txBody>
      </p:sp>
      <p:sp>
        <p:nvSpPr>
          <p:cNvPr id="15" name="Shape 15"/>
          <p:cNvSpPr>
            <a:spLocks noGrp="1"/>
          </p:cNvSpPr>
          <p:nvPr>
            <p:ph type="sldNum" sz="quarter" idx="2"/>
          </p:nvPr>
        </p:nvSpPr>
        <p:spPr>
          <a:xfrm>
            <a:off x="12235901" y="9192752"/>
            <a:ext cx="484824" cy="333588"/>
          </a:xfrm>
          <a:prstGeom prst="rect">
            <a:avLst/>
          </a:prstGeom>
          <a:ln w="3175">
            <a:miter lim="400000"/>
          </a:ln>
        </p:spPr>
        <p:txBody>
          <a:bodyPr lIns="27093" tIns="27093" rIns="27093" bIns="27093" anchor="b">
            <a:spAutoFit/>
          </a:bodyPr>
          <a:lstStyle>
            <a:lvl1pPr algn="r">
              <a:spcBef>
                <a:spcPts val="0"/>
              </a:spcBef>
              <a:defRPr sz="1600">
                <a:solidFill>
                  <a:srgbClr val="53585F"/>
                </a:solidFill>
              </a:defRPr>
            </a:lvl1pPr>
          </a:lstStyle>
          <a:p>
            <a:fld id="{86CB4B4D-7CA3-9044-876B-883B54F8677D}" type="slidenum">
              <a:t>‹#›</a:t>
            </a:fld>
            <a:endParaRPr/>
          </a:p>
        </p:txBody>
      </p:sp>
      <p:pic>
        <p:nvPicPr>
          <p:cNvPr id="16" name="Picture 15"/>
          <p:cNvPicPr>
            <a:picLocks noChangeAspect="1"/>
          </p:cNvPicPr>
          <p:nvPr userDrawn="1"/>
        </p:nvPicPr>
        <p:blipFill rotWithShape="1">
          <a:blip r:embed="rId55" cstate="print">
            <a:extLst>
              <a:ext uri="{28A0092B-C50C-407E-A947-70E740481C1C}">
                <a14:useLocalDpi xmlns:a14="http://schemas.microsoft.com/office/drawing/2010/main" val="0"/>
              </a:ext>
            </a:extLst>
          </a:blip>
          <a:srcRect b="16833"/>
          <a:stretch/>
        </p:blipFill>
        <p:spPr>
          <a:xfrm>
            <a:off x="670057" y="8827474"/>
            <a:ext cx="1251749" cy="864000"/>
          </a:xfrm>
          <a:prstGeom prst="rect">
            <a:avLst/>
          </a:prstGeom>
        </p:spPr>
      </p:pic>
      <p:pic>
        <p:nvPicPr>
          <p:cNvPr id="14" name="Picture 13"/>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7233514" y="9066940"/>
            <a:ext cx="3810000" cy="571500"/>
          </a:xfrm>
          <a:prstGeom prst="rect">
            <a:avLst/>
          </a:prstGeom>
        </p:spPr>
      </p:pic>
      <p:sp>
        <p:nvSpPr>
          <p:cNvPr id="17" name="Content Placeholder 4"/>
          <p:cNvSpPr txBox="1">
            <a:spLocks/>
          </p:cNvSpPr>
          <p:nvPr userDrawn="1"/>
        </p:nvSpPr>
        <p:spPr>
          <a:xfrm>
            <a:off x="1270862" y="8950632"/>
            <a:ext cx="5962651" cy="6939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eaLnBrk="1" fontAlgn="auto" latinLnBrk="0" hangingPunct="1">
              <a:lnSpc>
                <a:spcPct val="90000"/>
              </a:lnSpc>
              <a:spcBef>
                <a:spcPts val="2500"/>
              </a:spcBef>
              <a:spcAft>
                <a:spcPts val="0"/>
              </a:spcAft>
              <a:buClrTx/>
              <a:buSzTx/>
              <a:buFontTx/>
              <a:buNone/>
              <a:tabLst/>
              <a:defRPr sz="1000" b="0" i="0" u="none" strike="noStrike" cap="none" spc="0" baseline="0">
                <a:ln>
                  <a:noFill/>
                </a:ln>
                <a:solidFill>
                  <a:schemeClr val="bg2">
                    <a:lumMod val="50000"/>
                  </a:schemeClr>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lvl="4"/>
            <a:endParaRPr lang="en-GB" dirty="0"/>
          </a:p>
          <a:p>
            <a:pPr lvl="4"/>
            <a:r>
              <a:rPr lang="en-GB" dirty="0">
                <a:solidFill>
                  <a:schemeClr val="accent3"/>
                </a:solidFill>
              </a:rPr>
              <a:t>EDUCATIONAL </a:t>
            </a:r>
            <a:r>
              <a:rPr lang="en-GB" dirty="0"/>
              <a:t>/ </a:t>
            </a:r>
            <a:r>
              <a:rPr lang="en-GB" dirty="0">
                <a:solidFill>
                  <a:schemeClr val="accent6">
                    <a:lumMod val="75000"/>
                  </a:schemeClr>
                </a:solidFill>
              </a:rPr>
              <a:t>SPORTS </a:t>
            </a:r>
            <a:r>
              <a:rPr lang="en-GB" dirty="0"/>
              <a:t>/ </a:t>
            </a:r>
            <a:r>
              <a:rPr lang="en-GB" dirty="0">
                <a:solidFill>
                  <a:schemeClr val="accent1"/>
                </a:solidFill>
              </a:rPr>
              <a:t>SKI</a:t>
            </a:r>
            <a:r>
              <a:rPr lang="en-GB" dirty="0"/>
              <a:t> TRIPS FOR SCHOOLS</a:t>
            </a:r>
          </a:p>
          <a:p>
            <a:pPr lvl="4"/>
            <a:endParaRPr lang="en-GB" dirty="0"/>
          </a:p>
        </p:txBody>
      </p:sp>
      <p:sp>
        <p:nvSpPr>
          <p:cNvPr id="18" name="Content Placeholder 6"/>
          <p:cNvSpPr txBox="1">
            <a:spLocks/>
          </p:cNvSpPr>
          <p:nvPr userDrawn="1"/>
        </p:nvSpPr>
        <p:spPr>
          <a:xfrm>
            <a:off x="2175467" y="9082106"/>
            <a:ext cx="3592508" cy="914400"/>
          </a:xfrm>
          <a:prstGeom prst="rect">
            <a:avLst/>
          </a:prstGeom>
        </p:spPr>
        <p:txBody>
          <a:bodyPr/>
          <a:lstStyle>
            <a:lvl1pPr marL="0" marR="0" indent="0" algn="l" defTabSz="587022" rtl="0" latinLnBrk="0">
              <a:lnSpc>
                <a:spcPct val="90000"/>
              </a:lnSpc>
              <a:spcBef>
                <a:spcPts val="2500"/>
              </a:spcBef>
              <a:spcAft>
                <a:spcPts val="0"/>
              </a:spcAft>
              <a:buClrTx/>
              <a:buSzTx/>
              <a:buFontTx/>
              <a:buNone/>
              <a:tabLst/>
              <a:defRPr sz="20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a:lstStyle>
          <a:p>
            <a:pPr hangingPunct="1"/>
            <a:r>
              <a:rPr lang="en-GB" dirty="0"/>
              <a:t>www.equity.co.uk</a:t>
            </a:r>
          </a:p>
        </p:txBody>
      </p:sp>
      <p:cxnSp>
        <p:nvCxnSpPr>
          <p:cNvPr id="20" name="Straight Connector 19"/>
          <p:cNvCxnSpPr/>
          <p:nvPr userDrawn="1"/>
        </p:nvCxnSpPr>
        <p:spPr>
          <a:xfrm>
            <a:off x="277726" y="8956427"/>
            <a:ext cx="12277689" cy="0"/>
          </a:xfrm>
          <a:prstGeom prst="line">
            <a:avLst/>
          </a:prstGeom>
          <a:ln>
            <a:solidFill>
              <a:schemeClr val="bg1">
                <a:lumMod val="65000"/>
              </a:schemeClr>
            </a:solidFill>
            <a:prstDash val="sysDot"/>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5" r:id="rId14"/>
    <p:sldLayoutId id="2147483666" r:id="rId15"/>
    <p:sldLayoutId id="2147483667" r:id="rId16"/>
    <p:sldLayoutId id="2147483668"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2" r:id="rId29"/>
    <p:sldLayoutId id="2147483684" r:id="rId30"/>
    <p:sldLayoutId id="2147483686" r:id="rId31"/>
    <p:sldLayoutId id="2147483687" r:id="rId32"/>
    <p:sldLayoutId id="2147483688" r:id="rId33"/>
    <p:sldLayoutId id="2147483690" r:id="rId34"/>
    <p:sldLayoutId id="2147483691" r:id="rId35"/>
    <p:sldLayoutId id="2147483692" r:id="rId36"/>
    <p:sldLayoutId id="2147483695" r:id="rId37"/>
    <p:sldLayoutId id="2147483696" r:id="rId38"/>
    <p:sldLayoutId id="2147483697" r:id="rId39"/>
    <p:sldLayoutId id="2147483698" r:id="rId40"/>
    <p:sldLayoutId id="2147483701" r:id="rId41"/>
    <p:sldLayoutId id="2147483717" r:id="rId42"/>
    <p:sldLayoutId id="2147483702" r:id="rId43"/>
    <p:sldLayoutId id="2147483703" r:id="rId44"/>
    <p:sldLayoutId id="2147483704" r:id="rId45"/>
    <p:sldLayoutId id="2147483708" r:id="rId46"/>
    <p:sldLayoutId id="2147483709" r:id="rId47"/>
    <p:sldLayoutId id="2147483710" r:id="rId48"/>
    <p:sldLayoutId id="2147483711" r:id="rId49"/>
    <p:sldLayoutId id="2147483712" r:id="rId50"/>
    <p:sldLayoutId id="2147483714" r:id="rId51"/>
    <p:sldLayoutId id="2147483715" r:id="rId52"/>
    <p:sldLayoutId id="2147483716" r:id="rId53"/>
  </p:sldLayoutIdLst>
  <p:transition spd="med"/>
  <p:txStyles>
    <p:titleStyle>
      <a:lvl1pPr marL="0" marR="0" indent="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0"/>
        </a:spcBef>
        <a:spcAft>
          <a:spcPts val="0"/>
        </a:spcAft>
        <a:buClrTx/>
        <a:buSzTx/>
        <a:buFontTx/>
        <a:buNone/>
        <a:tabLst/>
        <a:defRPr sz="5000" b="1" i="0" u="none" strike="noStrike" cap="none" spc="0" baseline="0">
          <a:ln>
            <a:noFill/>
          </a:ln>
          <a:solidFill>
            <a:srgbClr val="24B1C8"/>
          </a:solidFill>
          <a:uFillTx/>
          <a:latin typeface="+mn-lt"/>
          <a:ea typeface="+mn-ea"/>
          <a:cs typeface="+mn-cs"/>
          <a:sym typeface="Avenir Next"/>
        </a:defRPr>
      </a:lvl9pPr>
    </p:titleStyle>
    <p:bodyStyle>
      <a:lvl1pPr marL="0" marR="0" indent="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1pPr>
      <a:lvl2pPr marL="0" marR="0" indent="228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2pPr>
      <a:lvl3pPr marL="0" marR="0" indent="4572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3pPr>
      <a:lvl4pPr marL="0" marR="0" indent="6858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4pPr>
      <a:lvl5pPr marL="0" marR="0" indent="914400" algn="l" defTabSz="587022" rtl="0" latinLnBrk="0">
        <a:lnSpc>
          <a:spcPct val="90000"/>
        </a:lnSpc>
        <a:spcBef>
          <a:spcPts val="2500"/>
        </a:spcBef>
        <a:spcAft>
          <a:spcPts val="0"/>
        </a:spcAft>
        <a:buClrTx/>
        <a:buSzTx/>
        <a:buFontTx/>
        <a:buNone/>
        <a:tabLst/>
        <a:defRPr sz="1800" b="0" i="0" u="none" strike="noStrike" cap="none" spc="0" baseline="0">
          <a:ln>
            <a:noFill/>
          </a:ln>
          <a:solidFill>
            <a:srgbClr val="24B1C8"/>
          </a:solidFill>
          <a:uFillTx/>
          <a:latin typeface="+mn-lt"/>
          <a:ea typeface="+mn-ea"/>
          <a:cs typeface="+mn-cs"/>
          <a:sym typeface="Avenir Next"/>
        </a:defRPr>
      </a:lvl5pPr>
      <a:lvl6pPr marL="0" marR="0" indent="11430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6pPr>
      <a:lvl7pPr marL="0" marR="0" indent="13716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7pPr>
      <a:lvl8pPr marL="0" marR="0" indent="16002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8pPr>
      <a:lvl9pPr marL="0" marR="0" indent="1828800" algn="l" defTabSz="587022" rtl="0" latinLnBrk="0">
        <a:lnSpc>
          <a:spcPct val="90000"/>
        </a:lnSpc>
        <a:spcBef>
          <a:spcPts val="2500"/>
        </a:spcBef>
        <a:spcAft>
          <a:spcPts val="0"/>
        </a:spcAft>
        <a:buClrTx/>
        <a:buSzTx/>
        <a:buFontTx/>
        <a:buNone/>
        <a:tabLst/>
        <a:defRPr sz="2600" b="0" i="0" u="none" strike="noStrike" cap="none" spc="0" baseline="0">
          <a:ln>
            <a:noFill/>
          </a:ln>
          <a:solidFill>
            <a:srgbClr val="24B1C8"/>
          </a:solidFill>
          <a:uFillTx/>
          <a:latin typeface="+mn-lt"/>
          <a:ea typeface="+mn-ea"/>
          <a:cs typeface="+mn-cs"/>
          <a:sym typeface="Avenir Next"/>
        </a:defRPr>
      </a:lvl9pPr>
    </p:bodyStyle>
    <p:otherStyle>
      <a:lvl1pPr marL="0" marR="0" indent="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1pPr>
      <a:lvl2pPr marL="0" marR="0" indent="228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2pPr>
      <a:lvl3pPr marL="0" marR="0" indent="457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3pPr>
      <a:lvl4pPr marL="0" marR="0" indent="685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4pPr>
      <a:lvl5pPr marL="0" marR="0" indent="9144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5pPr>
      <a:lvl6pPr marL="0" marR="0" indent="11430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6pPr>
      <a:lvl7pPr marL="0" marR="0" indent="13716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7pPr>
      <a:lvl8pPr marL="0" marR="0" indent="16002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8pPr>
      <a:lvl9pPr marL="0" marR="0" indent="1828800" algn="r" defTabSz="587022"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3.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Shape 1604"/>
          <p:cNvSpPr>
            <a:spLocks noGrp="1"/>
          </p:cNvSpPr>
          <p:nvPr>
            <p:ph type="title"/>
          </p:nvPr>
        </p:nvSpPr>
        <p:spPr>
          <a:prstGeom prst="rect">
            <a:avLst/>
          </a:prstGeom>
        </p:spPr>
        <p:txBody>
          <a:bodyPr/>
          <a:lstStyle/>
          <a:p>
            <a:r>
              <a:rPr lang="en-GB" sz="5400" dirty="0"/>
              <a:t>Your Battlefields Tour </a:t>
            </a:r>
            <a:r>
              <a:rPr lang="en-GB" dirty="0"/>
              <a:t>{Year}</a:t>
            </a:r>
            <a:endParaRPr dirty="0"/>
          </a:p>
        </p:txBody>
      </p:sp>
      <p:sp>
        <p:nvSpPr>
          <p:cNvPr id="1605" name="Shape 1605"/>
          <p:cNvSpPr>
            <a:spLocks noGrp="1"/>
          </p:cNvSpPr>
          <p:nvPr>
            <p:ph type="body" sz="quarter" idx="1"/>
          </p:nvPr>
        </p:nvSpPr>
        <p:spPr>
          <a:prstGeom prst="rect">
            <a:avLst/>
          </a:prstGeom>
        </p:spPr>
        <p:txBody>
          <a:bodyPr/>
          <a:lstStyle/>
          <a:p>
            <a:r>
              <a:rPr lang="en-US" dirty="0"/>
              <a:t>{School Name Here}, Years {7 &amp; 8}</a:t>
            </a:r>
          </a:p>
          <a:p>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Battlefields Trip {Year}</a:t>
            </a:r>
          </a:p>
        </p:txBody>
      </p:sp>
      <p:sp>
        <p:nvSpPr>
          <p:cNvPr id="3" name="Text Placeholder 2"/>
          <p:cNvSpPr>
            <a:spLocks noGrp="1"/>
          </p:cNvSpPr>
          <p:nvPr>
            <p:ph type="body" sz="quarter" idx="13"/>
          </p:nvPr>
        </p:nvSpPr>
        <p:spPr>
          <a:xfrm>
            <a:off x="581572" y="1044289"/>
            <a:ext cx="1362552" cy="246221"/>
          </a:xfrm>
        </p:spPr>
        <p:txBody>
          <a:bodyPr/>
          <a:lstStyle/>
          <a:p>
            <a:r>
              <a:rPr lang="en-GB" dirty="0"/>
              <a:t>{school name}</a:t>
            </a:r>
          </a:p>
        </p:txBody>
      </p:sp>
      <p:sp>
        <p:nvSpPr>
          <p:cNvPr id="4" name="Text Placeholder 3"/>
          <p:cNvSpPr>
            <a:spLocks noGrp="1"/>
          </p:cNvSpPr>
          <p:nvPr>
            <p:ph type="body" sz="half" idx="1"/>
          </p:nvPr>
        </p:nvSpPr>
        <p:spPr/>
        <p:txBody>
          <a:bodyPr/>
          <a:lstStyle/>
          <a:p>
            <a:r>
              <a:rPr lang="en-US" sz="4000" b="1" dirty="0"/>
              <a:t>Why book with Equity?</a:t>
            </a:r>
          </a:p>
          <a:p>
            <a:r>
              <a:rPr lang="en-US" sz="1600" dirty="0">
                <a:solidFill>
                  <a:schemeClr val="bg2">
                    <a:lumMod val="50000"/>
                  </a:schemeClr>
                </a:solidFill>
              </a:rPr>
              <a:t>INSPIRING LEARNING EXPERIENCES FOR YOUNG PEOPLE</a:t>
            </a:r>
          </a:p>
          <a:p>
            <a:pPr>
              <a:lnSpc>
                <a:spcPct val="150000"/>
              </a:lnSpc>
            </a:pPr>
            <a:r>
              <a:rPr lang="en-US" sz="2000" dirty="0"/>
              <a:t>For us, a tour is more than just travelling to a new place, it’s the inspiring learning experiences you have when you get there. We use over 80 years of experience to deliver a tour that not only meets your needs but adds something that little bit different to make it an experience to be remembered. </a:t>
            </a:r>
            <a:endParaRPr lang="en-GB" sz="2000" dirty="0"/>
          </a:p>
          <a:p>
            <a:endParaRPr lang="en-GB" dirty="0"/>
          </a:p>
        </p:txBody>
      </p:sp>
      <p:sp>
        <p:nvSpPr>
          <p:cNvPr id="7" name="Picture Placeholder 6">
            <a:extLst>
              <a:ext uri="{FF2B5EF4-FFF2-40B4-BE49-F238E27FC236}">
                <a16:creationId xmlns:a16="http://schemas.microsoft.com/office/drawing/2014/main" id="{319DD1C8-FDDE-470A-9712-D55F28E26852}"/>
              </a:ext>
            </a:extLst>
          </p:cNvPr>
          <p:cNvSpPr>
            <a:spLocks noGrp="1"/>
          </p:cNvSpPr>
          <p:nvPr>
            <p:ph type="pic" sz="quarter" idx="14"/>
          </p:nvPr>
        </p:nvSpPr>
        <p:spPr/>
      </p:sp>
      <p:pic>
        <p:nvPicPr>
          <p:cNvPr id="8" name="Picture 7">
            <a:extLst>
              <a:ext uri="{FF2B5EF4-FFF2-40B4-BE49-F238E27FC236}">
                <a16:creationId xmlns:a16="http://schemas.microsoft.com/office/drawing/2014/main" id="{9C1F4CA0-3CC8-4A27-BC77-F71E198699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8625" y="3585240"/>
            <a:ext cx="3434394" cy="2288555"/>
          </a:xfrm>
          <a:prstGeom prst="rect">
            <a:avLst/>
          </a:prstGeom>
        </p:spPr>
      </p:pic>
      <p:pic>
        <p:nvPicPr>
          <p:cNvPr id="9" name="Picture 8">
            <a:extLst>
              <a:ext uri="{FF2B5EF4-FFF2-40B4-BE49-F238E27FC236}">
                <a16:creationId xmlns:a16="http://schemas.microsoft.com/office/drawing/2014/main" id="{0AEB635C-CF40-44C0-9B82-C71AB597C6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3" t="30455" r="14393" b="9168"/>
          <a:stretch/>
        </p:blipFill>
        <p:spPr>
          <a:xfrm>
            <a:off x="8888624" y="6280798"/>
            <a:ext cx="3487713" cy="1644001"/>
          </a:xfrm>
          <a:prstGeom prst="rect">
            <a:avLst/>
          </a:prstGeom>
        </p:spPr>
      </p:pic>
    </p:spTree>
    <p:extLst>
      <p:ext uri="{BB962C8B-B14F-4D97-AF65-F5344CB8AC3E}">
        <p14:creationId xmlns:p14="http://schemas.microsoft.com/office/powerpoint/2010/main" val="11935250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754628" y="3586621"/>
            <a:ext cx="3568303" cy="5142927"/>
          </a:xfrm>
        </p:spPr>
      </p:pic>
      <p:pic>
        <p:nvPicPr>
          <p:cNvPr id="10" name="Picture Placeholder 9"/>
          <p:cNvPicPr>
            <a:picLocks noGrp="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6161509" y="5705484"/>
            <a:ext cx="2365860" cy="3024063"/>
          </a:xfrm>
        </p:spPr>
      </p:pic>
      <p:pic>
        <p:nvPicPr>
          <p:cNvPr id="9" name="Picture Placeholder 8"/>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0016" r="10016"/>
          <a:stretch>
            <a:fillRect/>
          </a:stretch>
        </p:blipFill>
        <p:spPr/>
      </p:pic>
      <p:sp>
        <p:nvSpPr>
          <p:cNvPr id="5" name="Title 4"/>
          <p:cNvSpPr>
            <a:spLocks noGrp="1"/>
          </p:cNvSpPr>
          <p:nvPr>
            <p:ph type="title"/>
          </p:nvPr>
        </p:nvSpPr>
        <p:spPr/>
        <p:txBody>
          <a:bodyPr/>
          <a:lstStyle/>
          <a:p>
            <a:r>
              <a:rPr lang="en-GB" dirty="0"/>
              <a:t>Battlefields Trip {Year}</a:t>
            </a:r>
          </a:p>
        </p:txBody>
      </p:sp>
      <p:sp>
        <p:nvSpPr>
          <p:cNvPr id="6" name="Text Placeholder 5"/>
          <p:cNvSpPr>
            <a:spLocks noGrp="1"/>
          </p:cNvSpPr>
          <p:nvPr>
            <p:ph type="body" sz="quarter" idx="16"/>
          </p:nvPr>
        </p:nvSpPr>
        <p:spPr>
          <a:xfrm>
            <a:off x="594099" y="1044289"/>
            <a:ext cx="1304844" cy="246221"/>
          </a:xfrm>
        </p:spPr>
        <p:txBody>
          <a:bodyPr/>
          <a:lstStyle/>
          <a:p>
            <a:r>
              <a:rPr lang="en-GB" dirty="0"/>
              <a:t>{school name}</a:t>
            </a:r>
          </a:p>
        </p:txBody>
      </p:sp>
      <p:sp>
        <p:nvSpPr>
          <p:cNvPr id="7" name="Text Placeholder 6"/>
          <p:cNvSpPr>
            <a:spLocks noGrp="1"/>
          </p:cNvSpPr>
          <p:nvPr>
            <p:ph type="body" sz="quarter" idx="1"/>
          </p:nvPr>
        </p:nvSpPr>
        <p:spPr/>
        <p:txBody>
          <a:bodyPr/>
          <a:lstStyle/>
          <a:p>
            <a:r>
              <a:rPr lang="en-US" sz="4000" b="1" dirty="0"/>
              <a:t>Your Header</a:t>
            </a:r>
          </a:p>
          <a:p>
            <a:r>
              <a:rPr lang="en-US" sz="1600" dirty="0">
                <a:solidFill>
                  <a:schemeClr val="bg2">
                    <a:lumMod val="50000"/>
                  </a:schemeClr>
                </a:solidFill>
              </a:rPr>
              <a:t>YOUR SUBTITLE</a:t>
            </a:r>
          </a:p>
          <a:p>
            <a:pPr>
              <a:lnSpc>
                <a:spcPct val="150000"/>
              </a:lnSpc>
            </a:pPr>
            <a:r>
              <a:rPr lang="en-US" sz="2000" dirty="0"/>
              <a:t>Here is some dummy content for your main paragraph of a standard page. Use this layout to provide info on the resort and any other relevant information. Use this layout to provide info on the resort and any other relevant information. </a:t>
            </a:r>
          </a:p>
          <a:p>
            <a:endParaRPr lang="en-GB" dirty="0"/>
          </a:p>
        </p:txBody>
      </p:sp>
    </p:spTree>
    <p:extLst>
      <p:ext uri="{BB962C8B-B14F-4D97-AF65-F5344CB8AC3E}">
        <p14:creationId xmlns:p14="http://schemas.microsoft.com/office/powerpoint/2010/main" val="42558251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GB"/>
          </a:p>
        </p:txBody>
      </p:sp>
      <p:sp>
        <p:nvSpPr>
          <p:cNvPr id="4" name="Title 3"/>
          <p:cNvSpPr>
            <a:spLocks noGrp="1"/>
          </p:cNvSpPr>
          <p:nvPr>
            <p:ph type="title"/>
          </p:nvPr>
        </p:nvSpPr>
        <p:spPr>
          <a:xfrm>
            <a:off x="681780" y="1536425"/>
            <a:ext cx="11462093" cy="1303028"/>
          </a:xfrm>
        </p:spPr>
        <p:txBody>
          <a:bodyPr/>
          <a:lstStyle/>
          <a:p>
            <a:r>
              <a:rPr lang="en-GB" dirty="0"/>
              <a:t>Where will we visit?</a:t>
            </a:r>
          </a:p>
        </p:txBody>
      </p:sp>
      <p:sp>
        <p:nvSpPr>
          <p:cNvPr id="5" name="Text Placeholder 4"/>
          <p:cNvSpPr>
            <a:spLocks noGrp="1"/>
          </p:cNvSpPr>
          <p:nvPr>
            <p:ph type="body" sz="quarter" idx="15"/>
          </p:nvPr>
        </p:nvSpPr>
        <p:spPr/>
        <p:txBody>
          <a:bodyPr/>
          <a:lstStyle/>
          <a:p>
            <a:endParaRPr lang="en-GB"/>
          </a:p>
        </p:txBody>
      </p:sp>
      <p:sp>
        <p:nvSpPr>
          <p:cNvPr id="6" name="Text Placeholder 5"/>
          <p:cNvSpPr>
            <a:spLocks noGrp="1"/>
          </p:cNvSpPr>
          <p:nvPr>
            <p:ph type="body" sz="half" idx="1"/>
          </p:nvPr>
        </p:nvSpPr>
        <p:spPr>
          <a:xfrm>
            <a:off x="681781" y="3585240"/>
            <a:ext cx="3819881" cy="4917076"/>
          </a:xfrm>
        </p:spPr>
        <p:txBody>
          <a:bodyPr/>
          <a:lstStyle/>
          <a:p>
            <a:pPr marL="285750" indent="-285750">
              <a:lnSpc>
                <a:spcPct val="120000"/>
              </a:lnSpc>
              <a:buFont typeface="Courier New"/>
              <a:buChar char="o"/>
            </a:pPr>
            <a:r>
              <a:rPr lang="en-GB" sz="2000" dirty="0">
                <a:solidFill>
                  <a:srgbClr val="20C7F7"/>
                </a:solidFill>
              </a:rPr>
              <a:t>Flanders Fields museum</a:t>
            </a:r>
          </a:p>
          <a:p>
            <a:pPr marL="285750" indent="-285750">
              <a:lnSpc>
                <a:spcPct val="120000"/>
              </a:lnSpc>
              <a:buFont typeface="Courier New"/>
              <a:buChar char="o"/>
            </a:pPr>
            <a:r>
              <a:rPr lang="en-GB" sz="2000" dirty="0">
                <a:solidFill>
                  <a:srgbClr val="20C7F7"/>
                </a:solidFill>
              </a:rPr>
              <a:t>Sanctuary Wood</a:t>
            </a:r>
          </a:p>
          <a:p>
            <a:pPr marL="285750" indent="-285750">
              <a:lnSpc>
                <a:spcPct val="120000"/>
              </a:lnSpc>
              <a:buFont typeface="Courier New"/>
              <a:buChar char="o"/>
            </a:pPr>
            <a:r>
              <a:rPr lang="en-GB" sz="2000" dirty="0" err="1">
                <a:solidFill>
                  <a:srgbClr val="20C7F7"/>
                </a:solidFill>
              </a:rPr>
              <a:t>Menin</a:t>
            </a:r>
            <a:r>
              <a:rPr lang="en-GB" sz="2000" dirty="0">
                <a:solidFill>
                  <a:srgbClr val="20C7F7"/>
                </a:solidFill>
              </a:rPr>
              <a:t> Gate/Last Post</a:t>
            </a:r>
          </a:p>
          <a:p>
            <a:pPr marL="285750" indent="-285750">
              <a:lnSpc>
                <a:spcPct val="120000"/>
              </a:lnSpc>
              <a:buFont typeface="Courier New"/>
              <a:buChar char="o"/>
            </a:pPr>
            <a:r>
              <a:rPr lang="en-GB" sz="2000" dirty="0">
                <a:solidFill>
                  <a:srgbClr val="20C7F7"/>
                </a:solidFill>
              </a:rPr>
              <a:t>Tyne Cot </a:t>
            </a:r>
            <a:r>
              <a:rPr lang="en-GB" sz="2000" dirty="0" err="1">
                <a:solidFill>
                  <a:srgbClr val="20C7F7"/>
                </a:solidFill>
              </a:rPr>
              <a:t>Cemetry</a:t>
            </a:r>
            <a:endParaRPr lang="en-GB" sz="2000" dirty="0">
              <a:solidFill>
                <a:srgbClr val="20C7F7"/>
              </a:solidFill>
            </a:endParaRPr>
          </a:p>
          <a:p>
            <a:pPr marL="285750" indent="-285750">
              <a:lnSpc>
                <a:spcPct val="120000"/>
              </a:lnSpc>
              <a:buFont typeface="Courier New"/>
              <a:buChar char="o"/>
            </a:pPr>
            <a:r>
              <a:rPr lang="en-GB" sz="2000" dirty="0" err="1">
                <a:solidFill>
                  <a:srgbClr val="20C7F7"/>
                </a:solidFill>
              </a:rPr>
              <a:t>Langemark</a:t>
            </a:r>
            <a:r>
              <a:rPr lang="en-GB" sz="2000" dirty="0">
                <a:solidFill>
                  <a:srgbClr val="20C7F7"/>
                </a:solidFill>
              </a:rPr>
              <a:t> </a:t>
            </a:r>
            <a:r>
              <a:rPr lang="en-GB" sz="2000" dirty="0" err="1">
                <a:solidFill>
                  <a:srgbClr val="20C7F7"/>
                </a:solidFill>
              </a:rPr>
              <a:t>Cemetry</a:t>
            </a:r>
            <a:endParaRPr lang="en-GB" sz="2000" dirty="0">
              <a:solidFill>
                <a:srgbClr val="20C7F7"/>
              </a:solidFill>
            </a:endParaRPr>
          </a:p>
          <a:p>
            <a:pPr marL="285750" indent="-285750">
              <a:lnSpc>
                <a:spcPct val="120000"/>
              </a:lnSpc>
              <a:buFont typeface="Courier New"/>
              <a:buChar char="o"/>
            </a:pPr>
            <a:r>
              <a:rPr lang="en-GB" sz="2000" dirty="0">
                <a:solidFill>
                  <a:srgbClr val="20C7F7"/>
                </a:solidFill>
              </a:rPr>
              <a:t>Memorial Museum Passchendaele</a:t>
            </a:r>
          </a:p>
          <a:p>
            <a:pPr>
              <a:lnSpc>
                <a:spcPct val="100000"/>
              </a:lnSpc>
            </a:pPr>
            <a:endParaRPr lang="en-US" sz="2000" dirty="0"/>
          </a:p>
        </p:txBody>
      </p:sp>
      <p:pic>
        <p:nvPicPr>
          <p:cNvPr id="9" name="Picture Placeholder 8"/>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8888625" y="3683121"/>
            <a:ext cx="3434394" cy="4949927"/>
          </a:xfrm>
        </p:spPr>
      </p:pic>
      <p:sp>
        <p:nvSpPr>
          <p:cNvPr id="8" name="Text Placeholder 7"/>
          <p:cNvSpPr>
            <a:spLocks noGrp="1"/>
          </p:cNvSpPr>
          <p:nvPr>
            <p:ph type="body" sz="half" idx="17"/>
          </p:nvPr>
        </p:nvSpPr>
        <p:spPr/>
        <p:txBody>
          <a:bodyPr/>
          <a:lstStyle/>
          <a:p>
            <a:pPr marL="285750" indent="-285750">
              <a:lnSpc>
                <a:spcPct val="120000"/>
              </a:lnSpc>
              <a:buFont typeface="Courier New"/>
              <a:buChar char="o"/>
            </a:pPr>
            <a:r>
              <a:rPr lang="en-GB" sz="2000" dirty="0" err="1">
                <a:solidFill>
                  <a:srgbClr val="20C7F7"/>
                </a:solidFill>
              </a:rPr>
              <a:t>Lochnager</a:t>
            </a:r>
            <a:r>
              <a:rPr lang="en-GB" sz="2000" dirty="0">
                <a:solidFill>
                  <a:srgbClr val="20C7F7"/>
                </a:solidFill>
              </a:rPr>
              <a:t> Crater</a:t>
            </a:r>
          </a:p>
          <a:p>
            <a:pPr marL="285750" indent="-285750">
              <a:lnSpc>
                <a:spcPct val="120000"/>
              </a:lnSpc>
              <a:buFont typeface="Courier New"/>
              <a:buChar char="o"/>
            </a:pPr>
            <a:r>
              <a:rPr lang="en-GB" sz="2000" dirty="0" err="1">
                <a:solidFill>
                  <a:srgbClr val="20C7F7"/>
                </a:solidFill>
              </a:rPr>
              <a:t>Thiepval</a:t>
            </a:r>
            <a:r>
              <a:rPr lang="en-GB" sz="2000" dirty="0">
                <a:solidFill>
                  <a:srgbClr val="20C7F7"/>
                </a:solidFill>
              </a:rPr>
              <a:t> British Memorial</a:t>
            </a:r>
          </a:p>
          <a:p>
            <a:pPr marL="285750" indent="-285750">
              <a:lnSpc>
                <a:spcPct val="120000"/>
              </a:lnSpc>
              <a:buFont typeface="Courier New"/>
              <a:buChar char="o"/>
            </a:pPr>
            <a:r>
              <a:rPr lang="en-GB" sz="2000" dirty="0">
                <a:solidFill>
                  <a:srgbClr val="20C7F7"/>
                </a:solidFill>
              </a:rPr>
              <a:t>Somme 1916 Museum</a:t>
            </a:r>
          </a:p>
          <a:p>
            <a:pPr marL="285750" indent="-285750">
              <a:lnSpc>
                <a:spcPct val="120000"/>
              </a:lnSpc>
              <a:buFont typeface="Courier New"/>
              <a:buChar char="o"/>
            </a:pPr>
            <a:r>
              <a:rPr lang="en-GB" sz="2000" dirty="0">
                <a:solidFill>
                  <a:srgbClr val="20C7F7"/>
                </a:solidFill>
              </a:rPr>
              <a:t>Beaumont-Hamel Memorial Park</a:t>
            </a:r>
          </a:p>
          <a:p>
            <a:pPr marL="285750" indent="-285750">
              <a:lnSpc>
                <a:spcPct val="120000"/>
              </a:lnSpc>
              <a:buFont typeface="Courier New"/>
              <a:buChar char="o"/>
            </a:pPr>
            <a:r>
              <a:rPr lang="en-GB" sz="2000" dirty="0" err="1">
                <a:solidFill>
                  <a:srgbClr val="20C7F7"/>
                </a:solidFill>
              </a:rPr>
              <a:t>Longueval</a:t>
            </a:r>
            <a:r>
              <a:rPr lang="en-GB" sz="2000" dirty="0">
                <a:solidFill>
                  <a:srgbClr val="20C7F7"/>
                </a:solidFill>
              </a:rPr>
              <a:t> Memorial</a:t>
            </a:r>
          </a:p>
          <a:p>
            <a:pPr marL="285750" indent="-285750">
              <a:lnSpc>
                <a:spcPct val="120000"/>
              </a:lnSpc>
              <a:buFont typeface="Courier New"/>
              <a:buChar char="o"/>
            </a:pPr>
            <a:r>
              <a:rPr lang="en-GB" sz="2000" dirty="0" err="1">
                <a:solidFill>
                  <a:srgbClr val="20C7F7"/>
                </a:solidFill>
              </a:rPr>
              <a:t>Vimy</a:t>
            </a:r>
            <a:r>
              <a:rPr lang="en-GB" sz="2000" dirty="0">
                <a:solidFill>
                  <a:srgbClr val="20C7F7"/>
                </a:solidFill>
              </a:rPr>
              <a:t> Ridge </a:t>
            </a:r>
          </a:p>
          <a:p>
            <a:pPr>
              <a:lnSpc>
                <a:spcPct val="100000"/>
              </a:lnSpc>
            </a:pPr>
            <a:endParaRPr lang="en-GB" sz="2000" dirty="0"/>
          </a:p>
        </p:txBody>
      </p:sp>
    </p:spTree>
    <p:extLst>
      <p:ext uri="{BB962C8B-B14F-4D97-AF65-F5344CB8AC3E}">
        <p14:creationId xmlns:p14="http://schemas.microsoft.com/office/powerpoint/2010/main" val="30110062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Battlefields Trip {Year}</a:t>
            </a:r>
          </a:p>
        </p:txBody>
      </p:sp>
      <p:sp>
        <p:nvSpPr>
          <p:cNvPr id="3" name="Text Placeholder 2"/>
          <p:cNvSpPr>
            <a:spLocks noGrp="1"/>
          </p:cNvSpPr>
          <p:nvPr>
            <p:ph type="body" sz="quarter" idx="13"/>
          </p:nvPr>
        </p:nvSpPr>
        <p:spPr>
          <a:xfrm>
            <a:off x="598651" y="1044289"/>
            <a:ext cx="1304844" cy="246221"/>
          </a:xfrm>
        </p:spPr>
        <p:txBody>
          <a:bodyPr/>
          <a:lstStyle/>
          <a:p>
            <a:endParaRPr lang="en-GB" dirty="0"/>
          </a:p>
        </p:txBody>
      </p:sp>
      <p:sp>
        <p:nvSpPr>
          <p:cNvPr id="4" name="Text Placeholder 3"/>
          <p:cNvSpPr>
            <a:spLocks noGrp="1"/>
          </p:cNvSpPr>
          <p:nvPr>
            <p:ph type="body" sz="half" idx="1"/>
          </p:nvPr>
        </p:nvSpPr>
        <p:spPr/>
        <p:txBody>
          <a:bodyPr/>
          <a:lstStyle/>
          <a:p>
            <a:pPr>
              <a:lnSpc>
                <a:spcPct val="120000"/>
              </a:lnSpc>
            </a:pPr>
            <a:r>
              <a:rPr lang="en-US" sz="3200" b="1" dirty="0"/>
              <a:t>What are our History objectives?</a:t>
            </a:r>
          </a:p>
          <a:p>
            <a:pPr marL="285750" indent="-285750">
              <a:lnSpc>
                <a:spcPct val="120000"/>
              </a:lnSpc>
              <a:buFont typeface="Courier New"/>
              <a:buChar char="o"/>
            </a:pPr>
            <a:r>
              <a:rPr lang="en-GB" sz="2000" dirty="0"/>
              <a:t>Acknowledge the importance of key historical events</a:t>
            </a:r>
          </a:p>
          <a:p>
            <a:pPr marL="285750" indent="-285750">
              <a:lnSpc>
                <a:spcPct val="120000"/>
              </a:lnSpc>
              <a:buFont typeface="Courier New"/>
              <a:buChar char="o"/>
            </a:pPr>
            <a:r>
              <a:rPr lang="en-GB" sz="2000" dirty="0"/>
              <a:t>Witness the sheer scale of trench warfare</a:t>
            </a:r>
          </a:p>
          <a:p>
            <a:pPr marL="285750" indent="-285750">
              <a:lnSpc>
                <a:spcPct val="120000"/>
              </a:lnSpc>
              <a:buFont typeface="Courier New"/>
              <a:buChar char="o"/>
            </a:pPr>
            <a:r>
              <a:rPr lang="en-GB" sz="2000" dirty="0"/>
              <a:t>Imagine conditions for those who fought in WWI</a:t>
            </a:r>
          </a:p>
          <a:p>
            <a:pPr marL="285750" indent="-285750">
              <a:lnSpc>
                <a:spcPct val="120000"/>
              </a:lnSpc>
              <a:buFont typeface="Courier New"/>
              <a:buChar char="o"/>
            </a:pPr>
            <a:r>
              <a:rPr lang="en-GB" sz="2000" dirty="0"/>
              <a:t>Study artefacts and sources in their original context</a:t>
            </a:r>
          </a:p>
          <a:p>
            <a:pPr marL="285750" indent="-285750">
              <a:lnSpc>
                <a:spcPct val="120000"/>
              </a:lnSpc>
              <a:buFont typeface="Courier New"/>
              <a:buChar char="o"/>
            </a:pPr>
            <a:r>
              <a:rPr lang="en-GB" sz="2000" dirty="0"/>
              <a:t>Draw conclusions about events and their consequences</a:t>
            </a:r>
          </a:p>
          <a:p>
            <a:endParaRPr lang="en-GB" sz="2000" dirty="0"/>
          </a:p>
        </p:txBody>
      </p:sp>
      <p:pic>
        <p:nvPicPr>
          <p:cNvPr id="6" name="Picture Placeholder 5"/>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8888625" y="3683121"/>
            <a:ext cx="3434394" cy="4949927"/>
          </a:xfrm>
        </p:spPr>
      </p:pic>
    </p:spTree>
    <p:extLst>
      <p:ext uri="{BB962C8B-B14F-4D97-AF65-F5344CB8AC3E}">
        <p14:creationId xmlns:p14="http://schemas.microsoft.com/office/powerpoint/2010/main" val="17833001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Battlefields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pic>
        <p:nvPicPr>
          <p:cNvPr id="9" name="Picture Placeholder 8"/>
          <p:cNvPicPr>
            <a:picLocks noGrp="1" noChangeAspect="1"/>
          </p:cNvPicPr>
          <p:nvPr>
            <p:ph type="pic" sz="quarter" idx="16"/>
          </p:nvPr>
        </p:nvPicPr>
        <p:blipFill>
          <a:blip r:embed="rId2">
            <a:extLst>
              <a:ext uri="{28A0092B-C50C-407E-A947-70E740481C1C}">
                <a14:useLocalDpi xmlns:a14="http://schemas.microsoft.com/office/drawing/2010/main" val="0"/>
              </a:ext>
            </a:extLst>
          </a:blip>
          <a:stretch>
            <a:fillRect/>
          </a:stretch>
        </p:blipFill>
        <p:spPr>
          <a:xfrm>
            <a:off x="8754628" y="3586621"/>
            <a:ext cx="3568303" cy="5142927"/>
          </a:xfrm>
        </p:spPr>
      </p:pic>
      <p:sp>
        <p:nvSpPr>
          <p:cNvPr id="8" name="Text Placeholder 7"/>
          <p:cNvSpPr>
            <a:spLocks noGrp="1"/>
          </p:cNvSpPr>
          <p:nvPr>
            <p:ph type="body" sz="quarter" idx="15"/>
          </p:nvPr>
        </p:nvSpPr>
        <p:spPr/>
        <p:txBody>
          <a:bodyPr/>
          <a:lstStyle/>
          <a:p>
            <a:endParaRPr lang="en-GB"/>
          </a:p>
        </p:txBody>
      </p:sp>
      <p:sp>
        <p:nvSpPr>
          <p:cNvPr id="6" name="Picture Placeholder 5">
            <a:extLst>
              <a:ext uri="{FF2B5EF4-FFF2-40B4-BE49-F238E27FC236}">
                <a16:creationId xmlns:a16="http://schemas.microsoft.com/office/drawing/2014/main" id="{E7D2FCF5-89BD-4C11-BCC0-892C3474B6DD}"/>
              </a:ext>
            </a:extLst>
          </p:cNvPr>
          <p:cNvSpPr>
            <a:spLocks noGrp="1"/>
          </p:cNvSpPr>
          <p:nvPr>
            <p:ph type="pic" sz="quarter" idx="18"/>
          </p:nvPr>
        </p:nvSpPr>
        <p:spPr/>
      </p:sp>
      <p:sp>
        <p:nvSpPr>
          <p:cNvPr id="12" name="Picture Placeholder 11">
            <a:extLst>
              <a:ext uri="{FF2B5EF4-FFF2-40B4-BE49-F238E27FC236}">
                <a16:creationId xmlns:a16="http://schemas.microsoft.com/office/drawing/2014/main" id="{A9DEB87E-1B7D-45A9-8624-AA67799BC4EB}"/>
              </a:ext>
            </a:extLst>
          </p:cNvPr>
          <p:cNvSpPr>
            <a:spLocks noGrp="1"/>
          </p:cNvSpPr>
          <p:nvPr>
            <p:ph type="pic" sz="quarter" idx="17"/>
          </p:nvPr>
        </p:nvSpPr>
        <p:spPr/>
      </p:sp>
      <p:pic>
        <p:nvPicPr>
          <p:cNvPr id="13" name="Picture 12">
            <a:extLst>
              <a:ext uri="{FF2B5EF4-FFF2-40B4-BE49-F238E27FC236}">
                <a16:creationId xmlns:a16="http://schemas.microsoft.com/office/drawing/2014/main" id="{5CA54BC6-A477-4FA5-ACAB-BE3829AA4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509" y="5240857"/>
            <a:ext cx="2333063" cy="3488692"/>
          </a:xfrm>
          <a:prstGeom prst="rect">
            <a:avLst/>
          </a:prstGeom>
        </p:spPr>
      </p:pic>
      <p:pic>
        <p:nvPicPr>
          <p:cNvPr id="14" name="Picture 13">
            <a:extLst>
              <a:ext uri="{FF2B5EF4-FFF2-40B4-BE49-F238E27FC236}">
                <a16:creationId xmlns:a16="http://schemas.microsoft.com/office/drawing/2014/main" id="{7FD2B6E9-978D-42ED-B33F-0F8C62648C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5" t="13638" r="-209" b="2627"/>
          <a:stretch/>
        </p:blipFill>
        <p:spPr>
          <a:xfrm>
            <a:off x="6117216" y="3601108"/>
            <a:ext cx="2409440" cy="1412488"/>
          </a:xfrm>
          <a:prstGeom prst="rect">
            <a:avLst/>
          </a:prstGeom>
        </p:spPr>
      </p:pic>
    </p:spTree>
    <p:extLst>
      <p:ext uri="{BB962C8B-B14F-4D97-AF65-F5344CB8AC3E}">
        <p14:creationId xmlns:p14="http://schemas.microsoft.com/office/powerpoint/2010/main" val="31408419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GB"/>
          </a:p>
        </p:txBody>
      </p:sp>
      <p:sp>
        <p:nvSpPr>
          <p:cNvPr id="3" name="Title 2"/>
          <p:cNvSpPr>
            <a:spLocks noGrp="1"/>
          </p:cNvSpPr>
          <p:nvPr>
            <p:ph type="title"/>
          </p:nvPr>
        </p:nvSpPr>
        <p:spPr/>
        <p:txBody>
          <a:bodyPr/>
          <a:lstStyle/>
          <a:p>
            <a:r>
              <a:rPr lang="en-GB" dirty="0"/>
              <a:t>Battlefields Trip {Year}</a:t>
            </a:r>
          </a:p>
        </p:txBody>
      </p:sp>
      <p:sp>
        <p:nvSpPr>
          <p:cNvPr id="4" name="Text Placeholder 3"/>
          <p:cNvSpPr>
            <a:spLocks noGrp="1"/>
          </p:cNvSpPr>
          <p:nvPr>
            <p:ph type="body" sz="quarter" idx="1"/>
          </p:nvPr>
        </p:nvSpPr>
        <p:spPr/>
        <p:txBody>
          <a:bodyPr/>
          <a:lstStyle/>
          <a:p>
            <a:r>
              <a:rPr lang="en-US" sz="2800" dirty="0"/>
              <a:t>Insert additional information here</a:t>
            </a:r>
          </a:p>
          <a:p>
            <a:endParaRPr lang="en-GB" dirty="0"/>
          </a:p>
        </p:txBody>
      </p:sp>
      <p:sp>
        <p:nvSpPr>
          <p:cNvPr id="8" name="Text Placeholder 7"/>
          <p:cNvSpPr>
            <a:spLocks noGrp="1"/>
          </p:cNvSpPr>
          <p:nvPr>
            <p:ph type="body" sz="quarter" idx="15"/>
          </p:nvPr>
        </p:nvSpPr>
        <p:spPr/>
        <p:txBody>
          <a:bodyPr/>
          <a:lstStyle/>
          <a:p>
            <a:endParaRPr lang="en-GB"/>
          </a:p>
        </p:txBody>
      </p:sp>
      <p:pic>
        <p:nvPicPr>
          <p:cNvPr id="23" name="Picture Placeholder 22">
            <a:extLst>
              <a:ext uri="{FF2B5EF4-FFF2-40B4-BE49-F238E27FC236}">
                <a16:creationId xmlns:a16="http://schemas.microsoft.com/office/drawing/2014/main" id="{853DC6D4-1EED-43F1-BBBA-6594275B64A2}"/>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10515" b="10515"/>
          <a:stretch>
            <a:fillRect/>
          </a:stretch>
        </p:blipFill>
        <p:spPr/>
      </p:pic>
      <p:pic>
        <p:nvPicPr>
          <p:cNvPr id="17" name="Picture Placeholder 16">
            <a:extLst>
              <a:ext uri="{FF2B5EF4-FFF2-40B4-BE49-F238E27FC236}">
                <a16:creationId xmlns:a16="http://schemas.microsoft.com/office/drawing/2014/main" id="{7FFB9286-A737-49E4-A8E4-A84F697FA00A}"/>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3416" r="13416"/>
          <a:stretch>
            <a:fillRect/>
          </a:stretch>
        </p:blipFill>
        <p:spPr>
          <a:xfrm>
            <a:off x="8754628" y="3585241"/>
            <a:ext cx="3568303" cy="5145687"/>
          </a:xfrm>
        </p:spPr>
      </p:pic>
      <p:pic>
        <p:nvPicPr>
          <p:cNvPr id="25" name="Picture Placeholder 24">
            <a:extLst>
              <a:ext uri="{FF2B5EF4-FFF2-40B4-BE49-F238E27FC236}">
                <a16:creationId xmlns:a16="http://schemas.microsoft.com/office/drawing/2014/main" id="{8B0E3BBE-8E63-4982-9931-E7351F9618CC}"/>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7574" r="7574"/>
          <a:stretch>
            <a:fillRect/>
          </a:stretch>
        </p:blipFill>
        <p:spPr/>
      </p:pic>
    </p:spTree>
    <p:extLst>
      <p:ext uri="{BB962C8B-B14F-4D97-AF65-F5344CB8AC3E}">
        <p14:creationId xmlns:p14="http://schemas.microsoft.com/office/powerpoint/2010/main" val="1625682269"/>
      </p:ext>
    </p:extLst>
  </p:cSld>
  <p:clrMapOvr>
    <a:masterClrMapping/>
  </p:clrMapOvr>
  <p:transition spd="med"/>
</p:sld>
</file>

<file path=ppt/theme/theme1.xml><?xml version="1.0" encoding="utf-8"?>
<a:theme xmlns:a="http://schemas.openxmlformats.org/drawingml/2006/main" name="White">
  <a:themeElements>
    <a:clrScheme name="Equity">
      <a:dk1>
        <a:srgbClr val="16BECF"/>
      </a:dk1>
      <a:lt1>
        <a:sysClr val="window" lastClr="FFFFFF"/>
      </a:lt1>
      <a:dk2>
        <a:srgbClr val="16BECF"/>
      </a:dk2>
      <a:lt2>
        <a:srgbClr val="FFFFFF"/>
      </a:lt2>
      <a:accent1>
        <a:srgbClr val="033B61"/>
      </a:accent1>
      <a:accent2>
        <a:srgbClr val="72B84C"/>
      </a:accent2>
      <a:accent3>
        <a:srgbClr val="DF6D27"/>
      </a:accent3>
      <a:accent4>
        <a:srgbClr val="59255A"/>
      </a:accent4>
      <a:accent5>
        <a:srgbClr val="1BC0E0"/>
      </a:accent5>
      <a:accent6>
        <a:srgbClr val="D4DA24"/>
      </a:accent6>
      <a:hlink>
        <a:srgbClr val="D4DA24"/>
      </a:hlink>
      <a:folHlink>
        <a:srgbClr val="044D80"/>
      </a:folHlink>
    </a:clrScheme>
    <a:fontScheme name="Equity Travel">
      <a:majorFont>
        <a:latin typeface="Lato"/>
        <a:ea typeface=""/>
        <a:cs typeface=""/>
      </a:majorFont>
      <a:minorFont>
        <a:latin typeface="Lato"/>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Avenir Next"/>
        <a:ea typeface="Avenir Next"/>
        <a:cs typeface="Avenir N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29D"/>
        </a:solid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ctr" defTabSz="587022"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829D"/>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a:spAutoFit/>
      </a:bodyPr>
      <a:lstStyle>
        <a:defPPr marL="0" marR="0" indent="0" algn="l" defTabSz="587022" rtl="0" fontAlgn="auto" latinLnBrk="0" hangingPunct="0">
          <a:lnSpc>
            <a:spcPct val="100000"/>
          </a:lnSpc>
          <a:spcBef>
            <a:spcPts val="190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588</TotalTime>
  <Words>258</Words>
  <Application>Microsoft Office PowerPoint</Application>
  <PresentationFormat>Custom</PresentationFormat>
  <Paragraphs>36</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Avenir Light</vt:lpstr>
      <vt:lpstr>Avenir Next</vt:lpstr>
      <vt:lpstr>Avenir Next Demi Bold</vt:lpstr>
      <vt:lpstr>Avenir Next Ultra Light</vt:lpstr>
      <vt:lpstr>Avenir Roman</vt:lpstr>
      <vt:lpstr>Courier New</vt:lpstr>
      <vt:lpstr>Lato</vt:lpstr>
      <vt:lpstr>White</vt:lpstr>
      <vt:lpstr>Your Battlefields Tour {Year}</vt:lpstr>
      <vt:lpstr>Battlefields Trip {Year}</vt:lpstr>
      <vt:lpstr>Battlefields Trip {Year}</vt:lpstr>
      <vt:lpstr>Where will we visit?</vt:lpstr>
      <vt:lpstr>Battlefields Trip {Year}</vt:lpstr>
      <vt:lpstr>Battlefields Trip {Year}</vt:lpstr>
      <vt:lpstr>Battlefields Trip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Kaththea Kendall</dc:creator>
  <cp:lastModifiedBy>Kaththea Kendall</cp:lastModifiedBy>
  <cp:revision>42</cp:revision>
  <dcterms:modified xsi:type="dcterms:W3CDTF">2018-04-30T12:05:47Z</dcterms:modified>
</cp:coreProperties>
</file>