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3"/>
  </p:notesMasterIdLst>
  <p:sldIdLst>
    <p:sldId id="256" r:id="rId2"/>
    <p:sldId id="257" r:id="rId3"/>
    <p:sldId id="258" r:id="rId4"/>
    <p:sldId id="259" r:id="rId5"/>
    <p:sldId id="260" r:id="rId6"/>
    <p:sldId id="261" r:id="rId7"/>
    <p:sldId id="262" r:id="rId8"/>
    <p:sldId id="263" r:id="rId9"/>
    <p:sldId id="264" r:id="rId10"/>
    <p:sldId id="265" r:id="rId11"/>
    <p:sldId id="266" r:id="rId12"/>
  </p:sldIdLst>
  <p:sldSz cx="13004800" cy="97536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587022" rtl="0" fontAlgn="auto" latinLnBrk="0" hangingPunct="0">
      <a:lnSpc>
        <a:spcPct val="100000"/>
      </a:lnSpc>
      <a:spcBef>
        <a:spcPts val="1900"/>
      </a:spcBef>
      <a:spcAft>
        <a:spcPts val="0"/>
      </a:spcAft>
      <a:buClrTx/>
      <a:buSzTx/>
      <a:buFontTx/>
      <a:buNone/>
      <a:tabLst/>
      <a:defRPr kumimoji="0" sz="2200" b="0" i="0" u="none" strike="noStrike" cap="none" spc="0" normalizeH="0" baseline="0">
        <a:ln>
          <a:noFill/>
        </a:ln>
        <a:solidFill>
          <a:srgbClr val="000000"/>
        </a:solidFill>
        <a:effectLst/>
        <a:uFillTx/>
        <a:latin typeface="+mn-lt"/>
        <a:ea typeface="+mn-ea"/>
        <a:cs typeface="+mn-cs"/>
        <a:sym typeface="Avenir Next"/>
      </a:defRPr>
    </a:lvl1pPr>
    <a:lvl2pPr marL="0" marR="0" indent="228600" algn="l" defTabSz="587022" rtl="0" fontAlgn="auto" latinLnBrk="0" hangingPunct="0">
      <a:lnSpc>
        <a:spcPct val="100000"/>
      </a:lnSpc>
      <a:spcBef>
        <a:spcPts val="1900"/>
      </a:spcBef>
      <a:spcAft>
        <a:spcPts val="0"/>
      </a:spcAft>
      <a:buClrTx/>
      <a:buSzTx/>
      <a:buFontTx/>
      <a:buNone/>
      <a:tabLst/>
      <a:defRPr kumimoji="0" sz="2200" b="0" i="0" u="none" strike="noStrike" cap="none" spc="0" normalizeH="0" baseline="0">
        <a:ln>
          <a:noFill/>
        </a:ln>
        <a:solidFill>
          <a:srgbClr val="000000"/>
        </a:solidFill>
        <a:effectLst/>
        <a:uFillTx/>
        <a:latin typeface="+mn-lt"/>
        <a:ea typeface="+mn-ea"/>
        <a:cs typeface="+mn-cs"/>
        <a:sym typeface="Avenir Next"/>
      </a:defRPr>
    </a:lvl2pPr>
    <a:lvl3pPr marL="0" marR="0" indent="457200" algn="l" defTabSz="587022" rtl="0" fontAlgn="auto" latinLnBrk="0" hangingPunct="0">
      <a:lnSpc>
        <a:spcPct val="100000"/>
      </a:lnSpc>
      <a:spcBef>
        <a:spcPts val="1900"/>
      </a:spcBef>
      <a:spcAft>
        <a:spcPts val="0"/>
      </a:spcAft>
      <a:buClrTx/>
      <a:buSzTx/>
      <a:buFontTx/>
      <a:buNone/>
      <a:tabLst/>
      <a:defRPr kumimoji="0" sz="2200" b="0" i="0" u="none" strike="noStrike" cap="none" spc="0" normalizeH="0" baseline="0">
        <a:ln>
          <a:noFill/>
        </a:ln>
        <a:solidFill>
          <a:srgbClr val="000000"/>
        </a:solidFill>
        <a:effectLst/>
        <a:uFillTx/>
        <a:latin typeface="+mn-lt"/>
        <a:ea typeface="+mn-ea"/>
        <a:cs typeface="+mn-cs"/>
        <a:sym typeface="Avenir Next"/>
      </a:defRPr>
    </a:lvl3pPr>
    <a:lvl4pPr marL="0" marR="0" indent="685800" algn="l" defTabSz="587022" rtl="0" fontAlgn="auto" latinLnBrk="0" hangingPunct="0">
      <a:lnSpc>
        <a:spcPct val="100000"/>
      </a:lnSpc>
      <a:spcBef>
        <a:spcPts val="1900"/>
      </a:spcBef>
      <a:spcAft>
        <a:spcPts val="0"/>
      </a:spcAft>
      <a:buClrTx/>
      <a:buSzTx/>
      <a:buFontTx/>
      <a:buNone/>
      <a:tabLst/>
      <a:defRPr kumimoji="0" sz="2200" b="0" i="0" u="none" strike="noStrike" cap="none" spc="0" normalizeH="0" baseline="0">
        <a:ln>
          <a:noFill/>
        </a:ln>
        <a:solidFill>
          <a:srgbClr val="000000"/>
        </a:solidFill>
        <a:effectLst/>
        <a:uFillTx/>
        <a:latin typeface="+mn-lt"/>
        <a:ea typeface="+mn-ea"/>
        <a:cs typeface="+mn-cs"/>
        <a:sym typeface="Avenir Next"/>
      </a:defRPr>
    </a:lvl4pPr>
    <a:lvl5pPr marL="0" marR="0" indent="914400" algn="l" defTabSz="587022" rtl="0" fontAlgn="auto" latinLnBrk="0" hangingPunct="0">
      <a:lnSpc>
        <a:spcPct val="100000"/>
      </a:lnSpc>
      <a:spcBef>
        <a:spcPts val="1900"/>
      </a:spcBef>
      <a:spcAft>
        <a:spcPts val="0"/>
      </a:spcAft>
      <a:buClrTx/>
      <a:buSzTx/>
      <a:buFontTx/>
      <a:buNone/>
      <a:tabLst/>
      <a:defRPr kumimoji="0" sz="2200" b="0" i="0" u="none" strike="noStrike" cap="none" spc="0" normalizeH="0" baseline="0">
        <a:ln>
          <a:noFill/>
        </a:ln>
        <a:solidFill>
          <a:srgbClr val="000000"/>
        </a:solidFill>
        <a:effectLst/>
        <a:uFillTx/>
        <a:latin typeface="+mn-lt"/>
        <a:ea typeface="+mn-ea"/>
        <a:cs typeface="+mn-cs"/>
        <a:sym typeface="Avenir Next"/>
      </a:defRPr>
    </a:lvl5pPr>
    <a:lvl6pPr marL="0" marR="0" indent="1143000" algn="l" defTabSz="587022" rtl="0" fontAlgn="auto" latinLnBrk="0" hangingPunct="0">
      <a:lnSpc>
        <a:spcPct val="100000"/>
      </a:lnSpc>
      <a:spcBef>
        <a:spcPts val="1900"/>
      </a:spcBef>
      <a:spcAft>
        <a:spcPts val="0"/>
      </a:spcAft>
      <a:buClrTx/>
      <a:buSzTx/>
      <a:buFontTx/>
      <a:buNone/>
      <a:tabLst/>
      <a:defRPr kumimoji="0" sz="2200" b="0" i="0" u="none" strike="noStrike" cap="none" spc="0" normalizeH="0" baseline="0">
        <a:ln>
          <a:noFill/>
        </a:ln>
        <a:solidFill>
          <a:srgbClr val="000000"/>
        </a:solidFill>
        <a:effectLst/>
        <a:uFillTx/>
        <a:latin typeface="+mn-lt"/>
        <a:ea typeface="+mn-ea"/>
        <a:cs typeface="+mn-cs"/>
        <a:sym typeface="Avenir Next"/>
      </a:defRPr>
    </a:lvl6pPr>
    <a:lvl7pPr marL="0" marR="0" indent="1371600" algn="l" defTabSz="587022" rtl="0" fontAlgn="auto" latinLnBrk="0" hangingPunct="0">
      <a:lnSpc>
        <a:spcPct val="100000"/>
      </a:lnSpc>
      <a:spcBef>
        <a:spcPts val="1900"/>
      </a:spcBef>
      <a:spcAft>
        <a:spcPts val="0"/>
      </a:spcAft>
      <a:buClrTx/>
      <a:buSzTx/>
      <a:buFontTx/>
      <a:buNone/>
      <a:tabLst/>
      <a:defRPr kumimoji="0" sz="2200" b="0" i="0" u="none" strike="noStrike" cap="none" spc="0" normalizeH="0" baseline="0">
        <a:ln>
          <a:noFill/>
        </a:ln>
        <a:solidFill>
          <a:srgbClr val="000000"/>
        </a:solidFill>
        <a:effectLst/>
        <a:uFillTx/>
        <a:latin typeface="+mn-lt"/>
        <a:ea typeface="+mn-ea"/>
        <a:cs typeface="+mn-cs"/>
        <a:sym typeface="Avenir Next"/>
      </a:defRPr>
    </a:lvl7pPr>
    <a:lvl8pPr marL="0" marR="0" indent="1600200" algn="l" defTabSz="587022" rtl="0" fontAlgn="auto" latinLnBrk="0" hangingPunct="0">
      <a:lnSpc>
        <a:spcPct val="100000"/>
      </a:lnSpc>
      <a:spcBef>
        <a:spcPts val="1900"/>
      </a:spcBef>
      <a:spcAft>
        <a:spcPts val="0"/>
      </a:spcAft>
      <a:buClrTx/>
      <a:buSzTx/>
      <a:buFontTx/>
      <a:buNone/>
      <a:tabLst/>
      <a:defRPr kumimoji="0" sz="2200" b="0" i="0" u="none" strike="noStrike" cap="none" spc="0" normalizeH="0" baseline="0">
        <a:ln>
          <a:noFill/>
        </a:ln>
        <a:solidFill>
          <a:srgbClr val="000000"/>
        </a:solidFill>
        <a:effectLst/>
        <a:uFillTx/>
        <a:latin typeface="+mn-lt"/>
        <a:ea typeface="+mn-ea"/>
        <a:cs typeface="+mn-cs"/>
        <a:sym typeface="Avenir Next"/>
      </a:defRPr>
    </a:lvl8pPr>
    <a:lvl9pPr marL="0" marR="0" indent="1828800" algn="l" defTabSz="587022" rtl="0" fontAlgn="auto" latinLnBrk="0" hangingPunct="0">
      <a:lnSpc>
        <a:spcPct val="100000"/>
      </a:lnSpc>
      <a:spcBef>
        <a:spcPts val="1900"/>
      </a:spcBef>
      <a:spcAft>
        <a:spcPts val="0"/>
      </a:spcAft>
      <a:buClrTx/>
      <a:buSzTx/>
      <a:buFontTx/>
      <a:buNone/>
      <a:tabLst/>
      <a:defRPr kumimoji="0" sz="2200" b="0" i="0" u="none" strike="noStrike" cap="none" spc="0" normalizeH="0" baseline="0">
        <a:ln>
          <a:noFill/>
        </a:ln>
        <a:solidFill>
          <a:srgbClr val="000000"/>
        </a:solidFill>
        <a:effectLst/>
        <a:uFillTx/>
        <a:latin typeface="+mn-lt"/>
        <a:ea typeface="+mn-ea"/>
        <a:cs typeface="+mn-cs"/>
        <a:sym typeface="Avenir Next"/>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940675A-B579-460E-94D1-54222C63F5DA}">
  <a:tblStyle styleId="{DEAB92E8-8556-4354-90EF-DFAD9E2DA600}" styleName="">
    <a:tblBg/>
    <a:wholeTbl>
      <a:tcTxStyle b="off" i="off">
        <a:fontRef idx="minor">
          <a:srgbClr val="E8EFEC"/>
        </a:fontRef>
        <a:srgbClr val="E8EFEC"/>
      </a:tcTxStyle>
      <a:tcStyle>
        <a:tcBdr>
          <a:left>
            <a:ln w="12700" cap="flat">
              <a:noFill/>
              <a:miter lim="400000"/>
            </a:ln>
          </a:left>
          <a:right>
            <a:ln w="12700" cap="flat">
              <a:noFill/>
              <a:miter lim="400000"/>
            </a:ln>
          </a:right>
          <a:top>
            <a:ln w="3175" cap="flat">
              <a:solidFill>
                <a:srgbClr val="E8EFEC"/>
              </a:solidFill>
              <a:prstDash val="solid"/>
              <a:miter lim="400000"/>
            </a:ln>
          </a:top>
          <a:bottom>
            <a:ln w="3175" cap="flat">
              <a:solidFill>
                <a:srgbClr val="E8EFEC"/>
              </a:solidFill>
              <a:prstDash val="solid"/>
              <a:miter lim="400000"/>
            </a:ln>
          </a:bottom>
          <a:insideH>
            <a:ln w="3175" cap="flat">
              <a:solidFill>
                <a:srgbClr val="E8EFEC"/>
              </a:solidFill>
              <a:prstDash val="solid"/>
              <a:miter lim="400000"/>
            </a:ln>
          </a:insideH>
          <a:insideV>
            <a:ln w="12700" cap="flat">
              <a:noFill/>
              <a:miter lim="400000"/>
            </a:ln>
          </a:insideV>
        </a:tcBdr>
        <a:fill>
          <a:noFill/>
        </a:fill>
      </a:tcStyle>
    </a:wholeTbl>
    <a:band2H>
      <a:tcTxStyle/>
      <a:tcStyle>
        <a:tcBdr/>
        <a:fill>
          <a:solidFill>
            <a:srgbClr val="00829D">
              <a:alpha val="25000"/>
            </a:srgbClr>
          </a:solidFill>
        </a:fill>
      </a:tcStyle>
    </a:band2H>
    <a:firstCol>
      <a:tcTxStyle b="on" i="off">
        <a:fontRef idx="minor">
          <a:srgbClr val="E8EFEC"/>
        </a:fontRef>
        <a:srgbClr val="E8EFEC"/>
      </a:tcTxStyle>
      <a:tcStyle>
        <a:tcBdr>
          <a:left>
            <a:ln w="12700" cap="flat">
              <a:noFill/>
              <a:miter lim="400000"/>
            </a:ln>
          </a:left>
          <a:right>
            <a:ln w="3175" cap="flat">
              <a:solidFill>
                <a:srgbClr val="E8EFEC"/>
              </a:solidFill>
              <a:prstDash val="solid"/>
              <a:miter lim="400000"/>
            </a:ln>
          </a:right>
          <a:top>
            <a:ln w="3175" cap="flat">
              <a:solidFill>
                <a:srgbClr val="E8EFEC"/>
              </a:solidFill>
              <a:prstDash val="solid"/>
              <a:miter lim="400000"/>
            </a:ln>
          </a:top>
          <a:bottom>
            <a:ln w="3175" cap="flat">
              <a:solidFill>
                <a:srgbClr val="E8EFEC"/>
              </a:solidFill>
              <a:prstDash val="solid"/>
              <a:miter lim="400000"/>
            </a:ln>
          </a:bottom>
          <a:insideH>
            <a:ln w="3175" cap="flat">
              <a:solidFill>
                <a:srgbClr val="E8EFEC"/>
              </a:solidFill>
              <a:prstDash val="solid"/>
              <a:miter lim="400000"/>
            </a:ln>
          </a:insideH>
          <a:insideV>
            <a:ln w="3175" cap="flat">
              <a:noFill/>
              <a:miter lim="400000"/>
            </a:ln>
          </a:insideV>
        </a:tcBdr>
        <a:fill>
          <a:solidFill>
            <a:srgbClr val="00829D">
              <a:alpha val="60000"/>
            </a:srgbClr>
          </a:solidFill>
        </a:fill>
      </a:tcStyle>
    </a:firstCol>
    <a:lastRow>
      <a:tcTxStyle b="on" i="off">
        <a:fontRef idx="minor">
          <a:srgbClr val="E8EFEC"/>
        </a:fontRef>
        <a:srgbClr val="E8EFEC"/>
      </a:tcTxStyle>
      <a:tcStyle>
        <a:tcBdr>
          <a:left>
            <a:ln w="12700" cap="flat">
              <a:noFill/>
              <a:miter lim="400000"/>
            </a:ln>
          </a:left>
          <a:right>
            <a:ln w="12700" cap="flat">
              <a:noFill/>
              <a:miter lim="400000"/>
            </a:ln>
          </a:right>
          <a:top>
            <a:ln w="12700" cap="flat">
              <a:solidFill>
                <a:srgbClr val="E8EFEC"/>
              </a:solidFill>
              <a:prstDash val="solid"/>
              <a:miter lim="400000"/>
            </a:ln>
          </a:top>
          <a:bottom>
            <a:ln w="12700" cap="flat">
              <a:noFill/>
              <a:miter lim="400000"/>
            </a:ln>
          </a:bottom>
          <a:insideH>
            <a:ln w="3175" cap="flat">
              <a:noFill/>
              <a:miter lim="400000"/>
            </a:ln>
          </a:insideH>
          <a:insideV>
            <a:ln w="12700" cap="flat">
              <a:noFill/>
              <a:miter lim="400000"/>
            </a:ln>
          </a:insideV>
        </a:tcBdr>
        <a:fill>
          <a:solidFill>
            <a:srgbClr val="00829D">
              <a:alpha val="25000"/>
            </a:srgbClr>
          </a:solidFill>
        </a:fill>
      </a:tcStyle>
    </a:lastRow>
    <a:firstRow>
      <a:tcTxStyle b="on" i="off">
        <a:fontRef idx="minor">
          <a:srgbClr val="E8EFEC"/>
        </a:fontRef>
        <a:srgbClr val="E8EFEC"/>
      </a:tcTxStyle>
      <a:tcStyle>
        <a:tcBdr>
          <a:left>
            <a:ln w="12700" cap="flat">
              <a:noFill/>
              <a:miter lim="400000"/>
            </a:ln>
          </a:left>
          <a:right>
            <a:ln w="12700" cap="flat">
              <a:noFill/>
              <a:miter lim="400000"/>
            </a:ln>
          </a:right>
          <a:top>
            <a:ln w="12700" cap="flat">
              <a:noFill/>
              <a:miter lim="400000"/>
            </a:ln>
          </a:top>
          <a:bottom>
            <a:ln w="3175" cap="flat">
              <a:solidFill>
                <a:srgbClr val="E8EFEC"/>
              </a:solidFill>
              <a:prstDash val="solid"/>
              <a:miter lim="400000"/>
            </a:ln>
          </a:bottom>
          <a:insideH>
            <a:ln w="3175" cap="flat">
              <a:noFill/>
              <a:miter lim="400000"/>
            </a:ln>
          </a:insideH>
          <a:insideV>
            <a:ln w="12700" cap="flat">
              <a:noFill/>
              <a:miter lim="400000"/>
            </a:ln>
          </a:insideV>
        </a:tcBdr>
        <a:fill>
          <a:solidFill>
            <a:srgbClr val="00829D"/>
          </a:solidFill>
        </a:fill>
      </a:tcStyle>
    </a:firstRow>
  </a:tblStyle>
  <a:tblStyle styleId="{A54A6A1D-C094-464B-ABDF-76EB58FCAD48}" styleName="">
    <a:tblBg/>
    <a:wholeTbl>
      <a:tcTxStyle b="off" i="off">
        <a:fontRef idx="minor">
          <a:srgbClr val="E8EFEC"/>
        </a:fontRef>
        <a:srgbClr val="E8EFEC"/>
      </a:tcTxStyle>
      <a:tcStyle>
        <a:tcBdr>
          <a:left>
            <a:ln w="12700" cap="flat">
              <a:noFill/>
              <a:miter lim="400000"/>
            </a:ln>
          </a:left>
          <a:right>
            <a:ln w="12700" cap="flat">
              <a:noFill/>
              <a:miter lim="400000"/>
            </a:ln>
          </a:right>
          <a:top>
            <a:ln w="3175" cap="flat">
              <a:solidFill>
                <a:srgbClr val="E8EFEC"/>
              </a:solidFill>
              <a:prstDash val="solid"/>
              <a:miter lim="400000"/>
            </a:ln>
          </a:top>
          <a:bottom>
            <a:ln w="3175" cap="flat">
              <a:solidFill>
                <a:srgbClr val="E8EFEC"/>
              </a:solidFill>
              <a:prstDash val="solid"/>
              <a:miter lim="400000"/>
            </a:ln>
          </a:bottom>
          <a:insideH>
            <a:ln w="3175" cap="flat">
              <a:solidFill>
                <a:srgbClr val="E8EFEC"/>
              </a:solidFill>
              <a:prstDash val="solid"/>
              <a:miter lim="400000"/>
            </a:ln>
          </a:insideH>
          <a:insideV>
            <a:ln w="12700" cap="flat">
              <a:noFill/>
              <a:miter lim="400000"/>
            </a:ln>
          </a:insideV>
        </a:tcBdr>
        <a:fill>
          <a:noFill/>
        </a:fill>
      </a:tcStyle>
    </a:wholeTbl>
    <a:band2H>
      <a:tcTxStyle/>
      <a:tcStyle>
        <a:tcBdr/>
        <a:fill>
          <a:solidFill>
            <a:srgbClr val="00829D">
              <a:alpha val="30000"/>
            </a:srgbClr>
          </a:solidFill>
        </a:fill>
      </a:tcStyle>
    </a:band2H>
    <a:firstCol>
      <a:tcTxStyle b="on" i="off">
        <a:fontRef idx="minor">
          <a:srgbClr val="E8EFEC"/>
        </a:fontRef>
        <a:srgbClr val="E8EFEC"/>
      </a:tcTxStyle>
      <a:tcStyle>
        <a:tcBdr>
          <a:left>
            <a:ln w="12700" cap="flat">
              <a:noFill/>
              <a:miter lim="400000"/>
            </a:ln>
          </a:left>
          <a:right>
            <a:ln w="3175" cap="flat">
              <a:solidFill>
                <a:srgbClr val="E8EFEC"/>
              </a:solidFill>
              <a:prstDash val="solid"/>
              <a:miter lim="400000"/>
            </a:ln>
          </a:right>
          <a:top>
            <a:ln w="3175" cap="flat">
              <a:solidFill>
                <a:srgbClr val="E8EFEC"/>
              </a:solidFill>
              <a:prstDash val="solid"/>
              <a:miter lim="400000"/>
            </a:ln>
          </a:top>
          <a:bottom>
            <a:ln w="3175" cap="flat">
              <a:solidFill>
                <a:srgbClr val="E8EFEC"/>
              </a:solidFill>
              <a:prstDash val="solid"/>
              <a:miter lim="400000"/>
            </a:ln>
          </a:bottom>
          <a:insideH>
            <a:ln w="3175" cap="flat">
              <a:solidFill>
                <a:srgbClr val="E8EFEC"/>
              </a:solidFill>
              <a:prstDash val="solid"/>
              <a:miter lim="400000"/>
            </a:ln>
          </a:insideH>
          <a:insideV>
            <a:ln w="3175" cap="flat">
              <a:noFill/>
              <a:miter lim="400000"/>
            </a:ln>
          </a:insideV>
        </a:tcBdr>
        <a:fill>
          <a:solidFill>
            <a:srgbClr val="0A5065">
              <a:alpha val="40000"/>
            </a:srgbClr>
          </a:solidFill>
        </a:fill>
      </a:tcStyle>
    </a:firstCol>
    <a:lastRow>
      <a:tcTxStyle b="on" i="off">
        <a:fontRef idx="minor">
          <a:srgbClr val="E8EFEC"/>
        </a:fontRef>
        <a:srgbClr val="E8EFEC"/>
      </a:tcTxStyle>
      <a:tcStyle>
        <a:tcBdr>
          <a:left>
            <a:ln w="12700" cap="flat">
              <a:noFill/>
              <a:miter lim="400000"/>
            </a:ln>
          </a:left>
          <a:right>
            <a:ln w="12700" cap="flat">
              <a:noFill/>
              <a:miter lim="400000"/>
            </a:ln>
          </a:right>
          <a:top>
            <a:ln w="12700" cap="flat">
              <a:solidFill>
                <a:srgbClr val="E8EFEC"/>
              </a:solidFill>
              <a:prstDash val="solid"/>
              <a:miter lim="400000"/>
            </a:ln>
          </a:top>
          <a:bottom>
            <a:ln w="12700" cap="flat">
              <a:noFill/>
              <a:miter lim="400000"/>
            </a:ln>
          </a:bottom>
          <a:insideH>
            <a:ln w="3175" cap="flat">
              <a:noFill/>
              <a:miter lim="400000"/>
            </a:ln>
          </a:insideH>
          <a:insideV>
            <a:ln w="12700" cap="flat">
              <a:noFill/>
              <a:miter lim="400000"/>
            </a:ln>
          </a:insideV>
        </a:tcBdr>
        <a:fill>
          <a:noFill/>
        </a:fill>
      </a:tcStyle>
    </a:lastRow>
    <a:firstRow>
      <a:tcTxStyle b="on" i="off">
        <a:fontRef idx="minor">
          <a:srgbClr val="E8EFEC"/>
        </a:fontRef>
        <a:srgbClr val="E8EFEC"/>
      </a:tcTxStyle>
      <a:tcStyle>
        <a:tcBdr>
          <a:left>
            <a:ln w="12700" cap="flat">
              <a:noFill/>
              <a:miter lim="400000"/>
            </a:ln>
          </a:left>
          <a:right>
            <a:ln w="12700" cap="flat">
              <a:noFill/>
              <a:miter lim="400000"/>
            </a:ln>
          </a:right>
          <a:top>
            <a:ln w="12700" cap="flat">
              <a:noFill/>
              <a:miter lim="400000"/>
            </a:ln>
          </a:top>
          <a:bottom>
            <a:ln w="3175" cap="flat">
              <a:solidFill>
                <a:srgbClr val="E8EFEC"/>
              </a:solidFill>
              <a:prstDash val="solid"/>
              <a:miter lim="400000"/>
            </a:ln>
          </a:bottom>
          <a:insideH>
            <a:ln w="3175" cap="flat">
              <a:noFill/>
              <a:miter lim="400000"/>
            </a:ln>
          </a:insideH>
          <a:insideV>
            <a:ln w="12700" cap="flat">
              <a:noFill/>
              <a:miter lim="400000"/>
            </a:ln>
          </a:insideV>
        </a:tcBdr>
        <a:fill>
          <a:solidFill>
            <a:srgbClr val="0A5065"/>
          </a:solidFill>
        </a:fill>
      </a:tcStyle>
    </a:firstRow>
  </a:tblStyle>
  <a:tblStyle styleId="{D3FCC7FD-A4CD-4878-9B12-AE177799DAE8}" styleName="">
    <a:tblBg/>
    <a:wholeTbl>
      <a:tcTxStyle b="off" i="off">
        <a:fontRef idx="minor">
          <a:srgbClr val="E8EFEC"/>
        </a:fontRef>
        <a:srgbClr val="E8EFEC"/>
      </a:tcTxStyle>
      <a:tcStyle>
        <a:tcBdr>
          <a:left>
            <a:ln w="12700" cap="flat">
              <a:noFill/>
              <a:miter lim="400000"/>
            </a:ln>
          </a:left>
          <a:right>
            <a:ln w="12700" cap="flat">
              <a:noFill/>
              <a:miter lim="400000"/>
            </a:ln>
          </a:right>
          <a:top>
            <a:ln w="3175" cap="flat">
              <a:solidFill>
                <a:srgbClr val="E8EFEC"/>
              </a:solidFill>
              <a:prstDash val="solid"/>
              <a:miter lim="400000"/>
            </a:ln>
          </a:top>
          <a:bottom>
            <a:ln w="3175" cap="flat">
              <a:solidFill>
                <a:srgbClr val="E8EFEC"/>
              </a:solidFill>
              <a:prstDash val="solid"/>
              <a:miter lim="400000"/>
            </a:ln>
          </a:bottom>
          <a:insideH>
            <a:ln w="3175" cap="flat">
              <a:solidFill>
                <a:srgbClr val="E8EFEC"/>
              </a:solidFill>
              <a:prstDash val="solid"/>
              <a:miter lim="400000"/>
            </a:ln>
          </a:insideH>
          <a:insideV>
            <a:ln w="12700" cap="flat">
              <a:noFill/>
              <a:miter lim="400000"/>
            </a:ln>
          </a:insideV>
        </a:tcBdr>
        <a:fill>
          <a:noFill/>
        </a:fill>
      </a:tcStyle>
    </a:wholeTbl>
    <a:band2H>
      <a:tcTxStyle/>
      <a:tcStyle>
        <a:tcBdr/>
        <a:fill>
          <a:solidFill>
            <a:srgbClr val="00829D">
              <a:alpha val="25000"/>
            </a:srgbClr>
          </a:solidFill>
        </a:fill>
      </a:tcStyle>
    </a:band2H>
    <a:firstCol>
      <a:tcTxStyle b="on" i="off">
        <a:fontRef idx="minor">
          <a:srgbClr val="E8EFEC"/>
        </a:fontRef>
        <a:srgbClr val="E8EFEC"/>
      </a:tcTxStyle>
      <a:tcStyle>
        <a:tcBdr>
          <a:left>
            <a:ln w="12700" cap="flat">
              <a:noFill/>
              <a:miter lim="400000"/>
            </a:ln>
          </a:left>
          <a:right>
            <a:ln w="3175" cap="flat">
              <a:solidFill>
                <a:srgbClr val="E8EFEC"/>
              </a:solidFill>
              <a:prstDash val="solid"/>
              <a:miter lim="400000"/>
            </a:ln>
          </a:right>
          <a:top>
            <a:ln w="3175" cap="flat">
              <a:solidFill>
                <a:srgbClr val="E8EFEC"/>
              </a:solidFill>
              <a:prstDash val="solid"/>
              <a:miter lim="400000"/>
            </a:ln>
          </a:top>
          <a:bottom>
            <a:ln w="3175" cap="flat">
              <a:solidFill>
                <a:srgbClr val="E8EFEC"/>
              </a:solidFill>
              <a:prstDash val="solid"/>
              <a:miter lim="400000"/>
            </a:ln>
          </a:bottom>
          <a:insideH>
            <a:ln w="3175" cap="flat">
              <a:solidFill>
                <a:srgbClr val="E8EFEC"/>
              </a:solidFill>
              <a:prstDash val="solid"/>
              <a:miter lim="400000"/>
            </a:ln>
          </a:insideH>
          <a:insideV>
            <a:ln w="3175" cap="flat">
              <a:noFill/>
              <a:miter lim="400000"/>
            </a:ln>
          </a:insideV>
        </a:tcBdr>
        <a:fill>
          <a:noFill/>
        </a:fill>
      </a:tcStyle>
    </a:firstCol>
    <a:lastRow>
      <a:tcTxStyle b="on" i="off">
        <a:fontRef idx="minor">
          <a:srgbClr val="E8EFEC"/>
        </a:fontRef>
        <a:srgbClr val="E8EFEC"/>
      </a:tcTxStyle>
      <a:tcStyle>
        <a:tcBdr>
          <a:left>
            <a:ln w="12700" cap="flat">
              <a:noFill/>
              <a:miter lim="400000"/>
            </a:ln>
          </a:left>
          <a:right>
            <a:ln w="12700" cap="flat">
              <a:noFill/>
              <a:miter lim="400000"/>
            </a:ln>
          </a:right>
          <a:top>
            <a:ln w="12700" cap="flat">
              <a:solidFill>
                <a:srgbClr val="E8EFEC"/>
              </a:solidFill>
              <a:prstDash val="solid"/>
              <a:miter lim="400000"/>
            </a:ln>
          </a:top>
          <a:bottom>
            <a:ln w="12700" cap="flat">
              <a:noFill/>
              <a:miter lim="400000"/>
            </a:ln>
          </a:bottom>
          <a:insideH>
            <a:ln w="3175" cap="flat">
              <a:noFill/>
              <a:miter lim="400000"/>
            </a:ln>
          </a:insideH>
          <a:insideV>
            <a:ln w="12700" cap="flat">
              <a:noFill/>
              <a:miter lim="400000"/>
            </a:ln>
          </a:insideV>
        </a:tcBdr>
        <a:fill>
          <a:solidFill>
            <a:srgbClr val="00829D"/>
          </a:solidFill>
        </a:fill>
      </a:tcStyle>
    </a:lastRow>
    <a:firstRow>
      <a:tcTxStyle b="on" i="off">
        <a:fontRef idx="minor">
          <a:srgbClr val="E8EFEC"/>
        </a:fontRef>
        <a:srgbClr val="E8EFEC"/>
      </a:tcTxStyle>
      <a:tcStyle>
        <a:tcBdr>
          <a:left>
            <a:ln w="12700" cap="flat">
              <a:noFill/>
              <a:miter lim="400000"/>
            </a:ln>
          </a:left>
          <a:right>
            <a:ln w="12700" cap="flat">
              <a:noFill/>
              <a:miter lim="400000"/>
            </a:ln>
          </a:right>
          <a:top>
            <a:ln w="12700" cap="flat">
              <a:noFill/>
              <a:miter lim="400000"/>
            </a:ln>
          </a:top>
          <a:bottom>
            <a:ln w="3175" cap="flat">
              <a:solidFill>
                <a:srgbClr val="E8EFEC"/>
              </a:solidFill>
              <a:prstDash val="solid"/>
              <a:miter lim="400000"/>
            </a:ln>
          </a:bottom>
          <a:insideH>
            <a:ln w="3175" cap="flat">
              <a:noFill/>
              <a:miter lim="400000"/>
            </a:ln>
          </a:insideH>
          <a:insideV>
            <a:ln w="12700" cap="flat">
              <a:noFill/>
              <a:miter lim="400000"/>
            </a:ln>
          </a:insideV>
        </a:tcBdr>
        <a:fill>
          <a:noFill/>
        </a:fill>
      </a:tcStyle>
    </a:firstRow>
  </a:tblStyle>
  <a:tblStyle styleId="{6FED4BDB-6DCE-4948-B04D-3716A31144AC}" styleName="">
    <a:tblBg/>
    <a:wholeTbl>
      <a:tcTxStyle b="off" i="off">
        <a:fontRef idx="minor">
          <a:srgbClr val="00829D"/>
        </a:fontRef>
        <a:srgbClr val="00829D"/>
      </a:tcTxStyle>
      <a:tcStyle>
        <a:tcBdr>
          <a:left>
            <a:ln w="12700" cap="flat">
              <a:noFill/>
              <a:miter lim="400000"/>
            </a:ln>
          </a:left>
          <a:right>
            <a:ln w="12700" cap="flat">
              <a:noFill/>
              <a:miter lim="400000"/>
            </a:ln>
          </a:right>
          <a:top>
            <a:ln w="3175" cap="flat">
              <a:solidFill>
                <a:srgbClr val="00829D"/>
              </a:solidFill>
              <a:prstDash val="solid"/>
              <a:miter lim="400000"/>
            </a:ln>
          </a:top>
          <a:bottom>
            <a:ln w="3175" cap="flat">
              <a:solidFill>
                <a:srgbClr val="00829D"/>
              </a:solidFill>
              <a:prstDash val="solid"/>
              <a:miter lim="400000"/>
            </a:ln>
          </a:bottom>
          <a:insideH>
            <a:ln w="3175" cap="flat">
              <a:solidFill>
                <a:srgbClr val="00829D"/>
              </a:solidFill>
              <a:prstDash val="solid"/>
              <a:miter lim="400000"/>
            </a:ln>
          </a:insideH>
          <a:insideV>
            <a:ln w="12700" cap="flat">
              <a:noFill/>
              <a:miter lim="400000"/>
            </a:ln>
          </a:insideV>
        </a:tcBdr>
        <a:fill>
          <a:noFill/>
        </a:fill>
      </a:tcStyle>
    </a:wholeTbl>
    <a:band2H>
      <a:tcTxStyle/>
      <a:tcStyle>
        <a:tcBdr/>
        <a:fill>
          <a:solidFill>
            <a:srgbClr val="0A5065">
              <a:alpha val="8000"/>
            </a:srgbClr>
          </a:solidFill>
        </a:fill>
      </a:tcStyle>
    </a:band2H>
    <a:firstCol>
      <a:tcTxStyle b="on" i="off">
        <a:fontRef idx="minor">
          <a:srgbClr val="00829D"/>
        </a:fontRef>
        <a:srgbClr val="00829D"/>
      </a:tcTxStyle>
      <a:tcStyle>
        <a:tcBdr>
          <a:left>
            <a:ln w="12700" cap="flat">
              <a:noFill/>
              <a:miter lim="400000"/>
            </a:ln>
          </a:left>
          <a:right>
            <a:ln w="3175" cap="flat">
              <a:solidFill>
                <a:srgbClr val="00829D"/>
              </a:solidFill>
              <a:prstDash val="solid"/>
              <a:miter lim="400000"/>
            </a:ln>
          </a:right>
          <a:top>
            <a:ln w="3175" cap="flat">
              <a:solidFill>
                <a:srgbClr val="00829D"/>
              </a:solidFill>
              <a:prstDash val="solid"/>
              <a:miter lim="400000"/>
            </a:ln>
          </a:top>
          <a:bottom>
            <a:ln w="3175" cap="flat">
              <a:solidFill>
                <a:srgbClr val="00829D"/>
              </a:solidFill>
              <a:prstDash val="solid"/>
              <a:miter lim="400000"/>
            </a:ln>
          </a:bottom>
          <a:insideH>
            <a:ln w="3175" cap="flat">
              <a:solidFill>
                <a:srgbClr val="00829D"/>
              </a:solidFill>
              <a:prstDash val="solid"/>
              <a:miter lim="400000"/>
            </a:ln>
          </a:insideH>
          <a:insideV>
            <a:ln w="3175" cap="flat">
              <a:noFill/>
              <a:miter lim="400000"/>
            </a:ln>
          </a:insideV>
        </a:tcBdr>
        <a:fill>
          <a:noFill/>
        </a:fill>
      </a:tcStyle>
    </a:firstCol>
    <a:lastRow>
      <a:tcTxStyle b="on" i="off">
        <a:fontRef idx="minor">
          <a:srgbClr val="00829D"/>
        </a:fontRef>
        <a:srgbClr val="00829D"/>
      </a:tcTxStyle>
      <a:tcStyle>
        <a:tcBdr>
          <a:left>
            <a:ln w="12700" cap="flat">
              <a:noFill/>
              <a:miter lim="400000"/>
            </a:ln>
          </a:left>
          <a:right>
            <a:ln w="12700" cap="flat">
              <a:noFill/>
              <a:miter lim="400000"/>
            </a:ln>
          </a:right>
          <a:top>
            <a:ln w="12700" cap="flat">
              <a:solidFill>
                <a:srgbClr val="00829D"/>
              </a:solidFill>
              <a:prstDash val="solid"/>
              <a:miter lim="400000"/>
            </a:ln>
          </a:top>
          <a:bottom>
            <a:ln w="12700" cap="flat">
              <a:noFill/>
              <a:miter lim="400000"/>
            </a:ln>
          </a:bottom>
          <a:insideH>
            <a:ln w="3175" cap="flat">
              <a:noFill/>
              <a:miter lim="400000"/>
            </a:ln>
          </a:insideH>
          <a:insideV>
            <a:ln w="12700" cap="flat">
              <a:noFill/>
              <a:miter lim="400000"/>
            </a:ln>
          </a:insideV>
        </a:tcBdr>
        <a:fill>
          <a:noFill/>
        </a:fill>
      </a:tcStyle>
    </a:lastRow>
    <a:firstRow>
      <a:tcTxStyle b="on" i="off">
        <a:fontRef idx="minor">
          <a:srgbClr val="E8EFEC"/>
        </a:fontRef>
        <a:srgbClr val="E8EFEC"/>
      </a:tcTxStyle>
      <a:tcStyle>
        <a:tcBdr>
          <a:left>
            <a:ln w="12700" cap="flat">
              <a:noFill/>
              <a:miter lim="400000"/>
            </a:ln>
          </a:left>
          <a:right>
            <a:ln w="12700" cap="flat">
              <a:noFill/>
              <a:miter lim="400000"/>
            </a:ln>
          </a:right>
          <a:top>
            <a:ln w="12700" cap="flat">
              <a:noFill/>
              <a:miter lim="400000"/>
            </a:ln>
          </a:top>
          <a:bottom>
            <a:ln w="3175" cap="flat">
              <a:solidFill>
                <a:srgbClr val="00829D"/>
              </a:solidFill>
              <a:prstDash val="solid"/>
              <a:miter lim="400000"/>
            </a:ln>
          </a:bottom>
          <a:insideH>
            <a:ln w="3175" cap="flat">
              <a:noFill/>
              <a:miter lim="400000"/>
            </a:ln>
          </a:insideH>
          <a:insideV>
            <a:ln w="12700" cap="flat">
              <a:noFill/>
              <a:miter lim="400000"/>
            </a:ln>
          </a:insideV>
        </a:tcBdr>
        <a:fill>
          <a:solidFill>
            <a:srgbClr val="24B2C8"/>
          </a:solidFill>
        </a:fill>
      </a:tcStyle>
    </a:firstRow>
  </a:tblStyle>
  <a:tblStyle styleId="{493EF4FC-797E-4229-9488-8D141A57491C}" styleName="">
    <a:tblBg/>
    <a:wholeTbl>
      <a:tcTxStyle b="off" i="off">
        <a:fontRef idx="minor">
          <a:srgbClr val="00829D"/>
        </a:fontRef>
        <a:srgbClr val="00829D"/>
      </a:tcTxStyle>
      <a:tcStyle>
        <a:tcBdr>
          <a:left>
            <a:ln w="12700" cap="flat">
              <a:noFill/>
              <a:miter lim="400000"/>
            </a:ln>
          </a:left>
          <a:right>
            <a:ln w="12700" cap="flat">
              <a:noFill/>
              <a:miter lim="400000"/>
            </a:ln>
          </a:right>
          <a:top>
            <a:ln w="3175" cap="flat">
              <a:solidFill>
                <a:srgbClr val="00829D"/>
              </a:solidFill>
              <a:prstDash val="solid"/>
              <a:miter lim="400000"/>
            </a:ln>
          </a:top>
          <a:bottom>
            <a:ln w="3175" cap="flat">
              <a:solidFill>
                <a:srgbClr val="00829D"/>
              </a:solidFill>
              <a:prstDash val="solid"/>
              <a:miter lim="400000"/>
            </a:ln>
          </a:bottom>
          <a:insideH>
            <a:ln w="3175" cap="flat">
              <a:solidFill>
                <a:srgbClr val="00829D"/>
              </a:solidFill>
              <a:prstDash val="solid"/>
              <a:miter lim="400000"/>
            </a:ln>
          </a:insideH>
          <a:insideV>
            <a:ln w="12700" cap="flat">
              <a:noFill/>
              <a:miter lim="400000"/>
            </a:ln>
          </a:insideV>
        </a:tcBdr>
        <a:fill>
          <a:noFill/>
        </a:fill>
      </a:tcStyle>
    </a:wholeTbl>
    <a:band2H>
      <a:tcTxStyle/>
      <a:tcStyle>
        <a:tcBdr/>
        <a:fill>
          <a:solidFill>
            <a:srgbClr val="0A5065">
              <a:alpha val="8000"/>
            </a:srgbClr>
          </a:solidFill>
        </a:fill>
      </a:tcStyle>
    </a:band2H>
    <a:firstCol>
      <a:tcTxStyle b="on" i="off">
        <a:fontRef idx="minor">
          <a:srgbClr val="FFFFFF"/>
        </a:fontRef>
        <a:srgbClr val="FFFFFF"/>
      </a:tcTxStyle>
      <a:tcStyle>
        <a:tcBdr>
          <a:left>
            <a:ln w="12700" cap="flat">
              <a:noFill/>
              <a:miter lim="400000"/>
            </a:ln>
          </a:left>
          <a:right>
            <a:ln w="3175" cap="flat">
              <a:solidFill>
                <a:srgbClr val="00829D"/>
              </a:solidFill>
              <a:prstDash val="solid"/>
              <a:miter lim="400000"/>
            </a:ln>
          </a:right>
          <a:top>
            <a:ln w="3175" cap="flat">
              <a:solidFill>
                <a:srgbClr val="00829D"/>
              </a:solidFill>
              <a:prstDash val="solid"/>
              <a:miter lim="400000"/>
            </a:ln>
          </a:top>
          <a:bottom>
            <a:ln w="3175" cap="flat">
              <a:solidFill>
                <a:srgbClr val="00829D"/>
              </a:solidFill>
              <a:prstDash val="solid"/>
              <a:miter lim="400000"/>
            </a:ln>
          </a:bottom>
          <a:insideH>
            <a:ln w="3175" cap="flat">
              <a:solidFill>
                <a:srgbClr val="00829D"/>
              </a:solidFill>
              <a:prstDash val="solid"/>
              <a:miter lim="400000"/>
            </a:ln>
          </a:insideH>
          <a:insideV>
            <a:ln w="3175" cap="flat">
              <a:noFill/>
              <a:miter lim="400000"/>
            </a:ln>
          </a:insideV>
        </a:tcBdr>
        <a:fill>
          <a:solidFill>
            <a:srgbClr val="24B2C8">
              <a:alpha val="69000"/>
            </a:srgbClr>
          </a:solidFill>
        </a:fill>
      </a:tcStyle>
    </a:firstCol>
    <a:lastRow>
      <a:tcTxStyle b="on" i="off">
        <a:fontRef idx="minor">
          <a:srgbClr val="00829D"/>
        </a:fontRef>
        <a:srgbClr val="00829D"/>
      </a:tcTxStyle>
      <a:tcStyle>
        <a:tcBdr>
          <a:left>
            <a:ln w="12700" cap="flat">
              <a:noFill/>
              <a:miter lim="400000"/>
            </a:ln>
          </a:left>
          <a:right>
            <a:ln w="12700" cap="flat">
              <a:noFill/>
              <a:miter lim="400000"/>
            </a:ln>
          </a:right>
          <a:top>
            <a:ln w="12700" cap="flat">
              <a:solidFill>
                <a:srgbClr val="00829D"/>
              </a:solidFill>
              <a:prstDash val="solid"/>
              <a:miter lim="400000"/>
            </a:ln>
          </a:top>
          <a:bottom>
            <a:ln w="12700" cap="flat">
              <a:noFill/>
              <a:miter lim="400000"/>
            </a:ln>
          </a:bottom>
          <a:insideH>
            <a:ln w="3175" cap="flat">
              <a:noFill/>
              <a:miter lim="400000"/>
            </a:ln>
          </a:insideH>
          <a:insideV>
            <a:ln w="12700" cap="flat">
              <a:noFill/>
              <a:miter lim="400000"/>
            </a:ln>
          </a:insideV>
        </a:tcBdr>
        <a:fill>
          <a:noFill/>
        </a:fill>
      </a:tcStyle>
    </a:lastRow>
    <a:firstRow>
      <a:tcTxStyle b="on" i="off">
        <a:fontRef idx="minor">
          <a:srgbClr val="E8EFEC"/>
        </a:fontRef>
        <a:srgbClr val="E8EFEC"/>
      </a:tcTxStyle>
      <a:tcStyle>
        <a:tcBdr>
          <a:left>
            <a:ln w="12700" cap="flat">
              <a:noFill/>
              <a:miter lim="400000"/>
            </a:ln>
          </a:left>
          <a:right>
            <a:ln w="12700" cap="flat">
              <a:noFill/>
              <a:miter lim="400000"/>
            </a:ln>
          </a:right>
          <a:top>
            <a:ln w="12700" cap="flat">
              <a:noFill/>
              <a:miter lim="400000"/>
            </a:ln>
          </a:top>
          <a:bottom>
            <a:ln w="3175" cap="flat">
              <a:solidFill>
                <a:srgbClr val="00829D"/>
              </a:solidFill>
              <a:prstDash val="solid"/>
              <a:miter lim="400000"/>
            </a:ln>
          </a:bottom>
          <a:insideH>
            <a:ln w="3175" cap="flat">
              <a:noFill/>
              <a:miter lim="400000"/>
            </a:ln>
          </a:insideH>
          <a:insideV>
            <a:ln w="12700" cap="flat">
              <a:noFill/>
              <a:miter lim="400000"/>
            </a:ln>
          </a:insideV>
        </a:tcBdr>
        <a:fill>
          <a:solidFill>
            <a:srgbClr val="24B2C8"/>
          </a:solidFill>
        </a:fill>
      </a:tcStyle>
    </a:firstRow>
  </a:tblStyle>
  <a:tblStyle styleId="{7D23C965-1C35-482F-91DE-B9C7D7F856BE}" styleName="">
    <a:tblBg/>
    <a:wholeTbl>
      <a:tcTxStyle b="off" i="off">
        <a:fontRef idx="minor">
          <a:srgbClr val="00829D"/>
        </a:fontRef>
        <a:srgbClr val="00829D"/>
      </a:tcTxStyle>
      <a:tcStyle>
        <a:tcBdr>
          <a:left>
            <a:ln w="3175" cap="flat">
              <a:solidFill>
                <a:srgbClr val="00829D"/>
              </a:solidFill>
              <a:prstDash val="solid"/>
              <a:miter lim="400000"/>
            </a:ln>
          </a:left>
          <a:right>
            <a:ln w="3175" cap="flat">
              <a:solidFill>
                <a:srgbClr val="00829D"/>
              </a:solidFill>
              <a:prstDash val="solid"/>
              <a:miter lim="400000"/>
            </a:ln>
          </a:right>
          <a:top>
            <a:ln w="3175" cap="flat">
              <a:solidFill>
                <a:srgbClr val="00829D"/>
              </a:solidFill>
              <a:prstDash val="solid"/>
              <a:miter lim="400000"/>
            </a:ln>
          </a:top>
          <a:bottom>
            <a:ln w="3175" cap="flat">
              <a:solidFill>
                <a:srgbClr val="00829D"/>
              </a:solidFill>
              <a:prstDash val="solid"/>
              <a:miter lim="400000"/>
            </a:ln>
          </a:bottom>
          <a:insideH>
            <a:ln w="3175" cap="flat">
              <a:solidFill>
                <a:srgbClr val="00829D"/>
              </a:solidFill>
              <a:prstDash val="solid"/>
              <a:miter lim="400000"/>
            </a:ln>
          </a:insideH>
          <a:insideV>
            <a:ln w="3175" cap="flat">
              <a:solidFill>
                <a:srgbClr val="00829D"/>
              </a:solidFill>
              <a:prstDash val="solid"/>
              <a:miter lim="400000"/>
            </a:ln>
          </a:insideV>
        </a:tcBdr>
        <a:fill>
          <a:noFill/>
        </a:fill>
      </a:tcStyle>
    </a:wholeTbl>
    <a:band2H>
      <a:tcTxStyle/>
      <a:tcStyle>
        <a:tcBdr/>
        <a:fill>
          <a:solidFill>
            <a:srgbClr val="00829D">
              <a:alpha val="8000"/>
            </a:srgbClr>
          </a:solidFill>
        </a:fill>
      </a:tcStyle>
    </a:band2H>
    <a:firstCol>
      <a:tcTxStyle b="on" i="off">
        <a:fontRef idx="minor">
          <a:srgbClr val="00829D"/>
        </a:fontRef>
        <a:srgbClr val="00829D"/>
      </a:tcTxStyle>
      <a:tcStyle>
        <a:tcBdr>
          <a:left>
            <a:ln w="12700" cap="flat">
              <a:noFill/>
              <a:miter lim="400000"/>
            </a:ln>
          </a:left>
          <a:right>
            <a:ln w="3175" cap="flat">
              <a:solidFill>
                <a:srgbClr val="00829D"/>
              </a:solidFill>
              <a:prstDash val="solid"/>
              <a:miter lim="400000"/>
            </a:ln>
          </a:right>
          <a:top>
            <a:ln w="3175" cap="flat">
              <a:solidFill>
                <a:srgbClr val="00829D"/>
              </a:solidFill>
              <a:prstDash val="solid"/>
              <a:miter lim="400000"/>
            </a:ln>
          </a:top>
          <a:bottom>
            <a:ln w="3175" cap="flat">
              <a:solidFill>
                <a:srgbClr val="00829D"/>
              </a:solidFill>
              <a:prstDash val="solid"/>
              <a:miter lim="400000"/>
            </a:ln>
          </a:bottom>
          <a:insideH>
            <a:ln w="3175" cap="flat">
              <a:solidFill>
                <a:srgbClr val="00829D"/>
              </a:solidFill>
              <a:prstDash val="solid"/>
              <a:miter lim="400000"/>
            </a:ln>
          </a:insideH>
          <a:insideV>
            <a:ln w="3175" cap="flat">
              <a:noFill/>
              <a:miter lim="400000"/>
            </a:ln>
          </a:insideV>
        </a:tcBdr>
        <a:fill>
          <a:noFill/>
        </a:fill>
      </a:tcStyle>
    </a:firstCol>
    <a:lastRow>
      <a:tcTxStyle b="on" i="off">
        <a:fontRef idx="minor">
          <a:srgbClr val="00829D"/>
        </a:fontRef>
        <a:srgbClr val="00829D"/>
      </a:tcTxStyle>
      <a:tcStyle>
        <a:tcBdr>
          <a:left>
            <a:ln w="12700" cap="flat">
              <a:noFill/>
              <a:miter lim="400000"/>
            </a:ln>
          </a:left>
          <a:right>
            <a:ln w="12700" cap="flat">
              <a:noFill/>
              <a:miter lim="400000"/>
            </a:ln>
          </a:right>
          <a:top>
            <a:ln w="12700" cap="flat">
              <a:solidFill>
                <a:srgbClr val="00829D"/>
              </a:solidFill>
              <a:prstDash val="solid"/>
              <a:miter lim="400000"/>
            </a:ln>
          </a:top>
          <a:bottom>
            <a:ln w="12700" cap="flat">
              <a:noFill/>
              <a:miter lim="400000"/>
            </a:ln>
          </a:bottom>
          <a:insideH>
            <a:ln w="3175" cap="flat">
              <a:noFill/>
              <a:miter lim="400000"/>
            </a:ln>
          </a:insideH>
          <a:insideV>
            <a:ln w="12700" cap="flat">
              <a:noFill/>
              <a:miter lim="400000"/>
            </a:ln>
          </a:insideV>
        </a:tcBdr>
        <a:fill>
          <a:noFill/>
        </a:fill>
      </a:tcStyle>
    </a:lastRow>
    <a:firstRow>
      <a:tcTxStyle b="on" i="off">
        <a:fontRef idx="minor">
          <a:srgbClr val="00829D"/>
        </a:fontRef>
        <a:srgbClr val="00829D"/>
      </a:tcTxStyle>
      <a:tcStyle>
        <a:tcBdr>
          <a:left>
            <a:ln w="12700" cap="flat">
              <a:noFill/>
              <a:miter lim="400000"/>
            </a:ln>
          </a:left>
          <a:right>
            <a:ln w="12700" cap="flat">
              <a:noFill/>
              <a:miter lim="400000"/>
            </a:ln>
          </a:right>
          <a:top>
            <a:ln w="12700" cap="flat">
              <a:noFill/>
              <a:miter lim="400000"/>
            </a:ln>
          </a:top>
          <a:bottom>
            <a:ln w="3175" cap="flat">
              <a:solidFill>
                <a:srgbClr val="00829D"/>
              </a:solidFill>
              <a:prstDash val="solid"/>
              <a:miter lim="400000"/>
            </a:ln>
          </a:bottom>
          <a:insideH>
            <a:ln w="3175" cap="flat">
              <a:noFill/>
              <a:miter lim="400000"/>
            </a:ln>
          </a:insideH>
          <a:insideV>
            <a:ln w="12700" cap="flat">
              <a:noFill/>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361" autoAdjust="0"/>
    <p:restoredTop sz="94660"/>
  </p:normalViewPr>
  <p:slideViewPr>
    <p:cSldViewPr snapToGrid="0">
      <p:cViewPr varScale="1">
        <p:scale>
          <a:sx n="51" d="100"/>
          <a:sy n="51" d="100"/>
        </p:scale>
        <p:origin x="1536"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01" name="Shape 1601"/>
          <p:cNvSpPr>
            <a:spLocks noGrp="1" noRot="1" noChangeAspect="1"/>
          </p:cNvSpPr>
          <p:nvPr>
            <p:ph type="sldImg"/>
          </p:nvPr>
        </p:nvSpPr>
        <p:spPr>
          <a:xfrm>
            <a:off x="1143000" y="685800"/>
            <a:ext cx="4572000" cy="3429000"/>
          </a:xfrm>
          <a:prstGeom prst="rect">
            <a:avLst/>
          </a:prstGeom>
        </p:spPr>
        <p:txBody>
          <a:bodyPr/>
          <a:lstStyle/>
          <a:p>
            <a:endParaRPr/>
          </a:p>
        </p:txBody>
      </p:sp>
      <p:sp>
        <p:nvSpPr>
          <p:cNvPr id="1602" name="Shape 1602"/>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defTabSz="457200" latinLnBrk="0">
      <a:lnSpc>
        <a:spcPct val="125000"/>
      </a:lnSpc>
      <a:defRPr sz="2400">
        <a:latin typeface="Avenir Roman"/>
        <a:ea typeface="Avenir Roman"/>
        <a:cs typeface="Avenir Roman"/>
        <a:sym typeface="Avenir Roman"/>
      </a:defRPr>
    </a:lvl1pPr>
    <a:lvl2pPr indent="228600" defTabSz="457200" latinLnBrk="0">
      <a:lnSpc>
        <a:spcPct val="125000"/>
      </a:lnSpc>
      <a:defRPr sz="2400">
        <a:latin typeface="Avenir Roman"/>
        <a:ea typeface="Avenir Roman"/>
        <a:cs typeface="Avenir Roman"/>
        <a:sym typeface="Avenir Roman"/>
      </a:defRPr>
    </a:lvl2pPr>
    <a:lvl3pPr indent="457200" defTabSz="457200" latinLnBrk="0">
      <a:lnSpc>
        <a:spcPct val="125000"/>
      </a:lnSpc>
      <a:defRPr sz="2400">
        <a:latin typeface="Avenir Roman"/>
        <a:ea typeface="Avenir Roman"/>
        <a:cs typeface="Avenir Roman"/>
        <a:sym typeface="Avenir Roman"/>
      </a:defRPr>
    </a:lvl3pPr>
    <a:lvl4pPr indent="685800" defTabSz="457200" latinLnBrk="0">
      <a:lnSpc>
        <a:spcPct val="125000"/>
      </a:lnSpc>
      <a:defRPr sz="2400">
        <a:latin typeface="Avenir Roman"/>
        <a:ea typeface="Avenir Roman"/>
        <a:cs typeface="Avenir Roman"/>
        <a:sym typeface="Avenir Roman"/>
      </a:defRPr>
    </a:lvl4pPr>
    <a:lvl5pPr indent="914400" defTabSz="457200" latinLnBrk="0">
      <a:lnSpc>
        <a:spcPct val="125000"/>
      </a:lnSpc>
      <a:defRPr sz="2400">
        <a:latin typeface="Avenir Roman"/>
        <a:ea typeface="Avenir Roman"/>
        <a:cs typeface="Avenir Roman"/>
        <a:sym typeface="Avenir Roman"/>
      </a:defRPr>
    </a:lvl5pPr>
    <a:lvl6pPr indent="1143000" defTabSz="457200" latinLnBrk="0">
      <a:lnSpc>
        <a:spcPct val="125000"/>
      </a:lnSpc>
      <a:defRPr sz="2400">
        <a:latin typeface="Avenir Roman"/>
        <a:ea typeface="Avenir Roman"/>
        <a:cs typeface="Avenir Roman"/>
        <a:sym typeface="Avenir Roman"/>
      </a:defRPr>
    </a:lvl6pPr>
    <a:lvl7pPr indent="1371600" defTabSz="457200" latinLnBrk="0">
      <a:lnSpc>
        <a:spcPct val="125000"/>
      </a:lnSpc>
      <a:defRPr sz="2400">
        <a:latin typeface="Avenir Roman"/>
        <a:ea typeface="Avenir Roman"/>
        <a:cs typeface="Avenir Roman"/>
        <a:sym typeface="Avenir Roman"/>
      </a:defRPr>
    </a:lvl7pPr>
    <a:lvl8pPr indent="1600200" defTabSz="457200" latinLnBrk="0">
      <a:lnSpc>
        <a:spcPct val="125000"/>
      </a:lnSpc>
      <a:defRPr sz="2400">
        <a:latin typeface="Avenir Roman"/>
        <a:ea typeface="Avenir Roman"/>
        <a:cs typeface="Avenir Roman"/>
        <a:sym typeface="Avenir Roman"/>
      </a:defRPr>
    </a:lvl8pPr>
    <a:lvl9pPr indent="1828800" defTabSz="457200" latinLnBrk="0">
      <a:lnSpc>
        <a:spcPct val="125000"/>
      </a:lnSpc>
      <a:defRPr sz="2400">
        <a:latin typeface="Avenir Roman"/>
        <a:ea typeface="Avenir Roman"/>
        <a:cs typeface="Avenir Roman"/>
        <a:sym typeface="Avenir Roman"/>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Tree>
    <p:extLst>
      <p:ext uri="{BB962C8B-B14F-4D97-AF65-F5344CB8AC3E}">
        <p14:creationId xmlns:p14="http://schemas.microsoft.com/office/powerpoint/2010/main" val="15930044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Title &amp; Subtitle">
    <p:spTree>
      <p:nvGrpSpPr>
        <p:cNvPr id="1" name=""/>
        <p:cNvGrpSpPr/>
        <p:nvPr/>
      </p:nvGrpSpPr>
      <p:grpSpPr>
        <a:xfrm>
          <a:off x="0" y="0"/>
          <a:ext cx="0" cy="0"/>
          <a:chOff x="0" y="0"/>
          <a:chExt cx="0" cy="0"/>
        </a:xfrm>
      </p:grpSpPr>
      <p:sp>
        <p:nvSpPr>
          <p:cNvPr id="22" name="Shape 22"/>
          <p:cNvSpPr/>
          <p:nvPr/>
        </p:nvSpPr>
        <p:spPr>
          <a:xfrm>
            <a:off x="0" y="544053"/>
            <a:ext cx="13007540" cy="7708256"/>
          </a:xfrm>
          <a:prstGeom prst="rect">
            <a:avLst/>
          </a:prstGeom>
          <a:solidFill>
            <a:srgbClr val="16BECF"/>
          </a:solidFill>
          <a:ln w="3175">
            <a:miter lim="400000"/>
          </a:ln>
        </p:spPr>
        <p:txBody>
          <a:bodyPr lIns="27093" tIns="27093" rIns="27093" bIns="27093" anchor="ctr"/>
          <a:lstStyle/>
          <a:p>
            <a:pPr algn="ctr">
              <a:spcBef>
                <a:spcPts val="0"/>
              </a:spcBef>
              <a:defRPr>
                <a:solidFill>
                  <a:srgbClr val="FFFFFF"/>
                </a:solidFill>
              </a:defRPr>
            </a:pPr>
            <a:endParaRPr dirty="0"/>
          </a:p>
        </p:txBody>
      </p:sp>
      <p:sp>
        <p:nvSpPr>
          <p:cNvPr id="23" name="Shape 23"/>
          <p:cNvSpPr/>
          <p:nvPr/>
        </p:nvSpPr>
        <p:spPr>
          <a:xfrm>
            <a:off x="-1" y="0"/>
            <a:ext cx="13004802" cy="681782"/>
          </a:xfrm>
          <a:prstGeom prst="rect">
            <a:avLst/>
          </a:prstGeom>
          <a:solidFill>
            <a:srgbClr val="044D7F"/>
          </a:solidFill>
          <a:ln w="3175">
            <a:miter lim="400000"/>
          </a:ln>
        </p:spPr>
        <p:txBody>
          <a:bodyPr lIns="27093" tIns="27093" rIns="27093" bIns="27093" anchor="ctr"/>
          <a:lstStyle/>
          <a:p>
            <a:pPr algn="ctr">
              <a:spcBef>
                <a:spcPts val="0"/>
              </a:spcBef>
              <a:defRPr>
                <a:solidFill>
                  <a:srgbClr val="FFFFFF"/>
                </a:solidFill>
              </a:defRPr>
            </a:pPr>
            <a:endParaRPr dirty="0"/>
          </a:p>
        </p:txBody>
      </p:sp>
      <p:sp>
        <p:nvSpPr>
          <p:cNvPr id="25" name="Shape 25"/>
          <p:cNvSpPr>
            <a:spLocks noGrp="1"/>
          </p:cNvSpPr>
          <p:nvPr>
            <p:ph type="title"/>
          </p:nvPr>
        </p:nvSpPr>
        <p:spPr>
          <a:xfrm>
            <a:off x="1026441" y="1091932"/>
            <a:ext cx="7642143" cy="3209107"/>
          </a:xfrm>
          <a:prstGeom prst="rect">
            <a:avLst/>
          </a:prstGeom>
        </p:spPr>
        <p:txBody>
          <a:bodyPr anchor="b"/>
          <a:lstStyle>
            <a:lvl1pPr>
              <a:lnSpc>
                <a:spcPct val="80000"/>
              </a:lnSpc>
              <a:defRPr sz="7200" spc="0">
                <a:solidFill>
                  <a:srgbClr val="FFFFFF"/>
                </a:solidFill>
              </a:defRPr>
            </a:lvl1pPr>
          </a:lstStyle>
          <a:p>
            <a:r>
              <a:rPr dirty="0"/>
              <a:t>Title Text</a:t>
            </a:r>
          </a:p>
        </p:txBody>
      </p:sp>
      <p:sp>
        <p:nvSpPr>
          <p:cNvPr id="26" name="Shape 26"/>
          <p:cNvSpPr>
            <a:spLocks noGrp="1"/>
          </p:cNvSpPr>
          <p:nvPr>
            <p:ph type="body" sz="quarter" idx="1"/>
          </p:nvPr>
        </p:nvSpPr>
        <p:spPr>
          <a:xfrm>
            <a:off x="1218613" y="4711189"/>
            <a:ext cx="7642147" cy="936288"/>
          </a:xfrm>
          <a:prstGeom prst="rect">
            <a:avLst/>
          </a:prstGeom>
        </p:spPr>
        <p:txBody>
          <a:bodyPr numCol="1" spcCol="38100">
            <a:normAutofit/>
          </a:bodyPr>
          <a:lstStyle>
            <a:lvl1pPr>
              <a:lnSpc>
                <a:spcPct val="100000"/>
              </a:lnSpc>
              <a:spcBef>
                <a:spcPts val="0"/>
              </a:spcBef>
              <a:defRPr sz="3600">
                <a:solidFill>
                  <a:srgbClr val="FFFFFF"/>
                </a:solidFill>
              </a:defRPr>
            </a:lvl1pPr>
            <a:lvl2pPr indent="228600">
              <a:defRPr sz="3600" b="0" cap="none" spc="0">
                <a:solidFill>
                  <a:srgbClr val="FFFFFF"/>
                </a:solidFill>
              </a:defRPr>
            </a:lvl2pPr>
            <a:lvl3pPr indent="457200">
              <a:spcBef>
                <a:spcPts val="0"/>
              </a:spcBef>
              <a:defRPr sz="3600">
                <a:solidFill>
                  <a:srgbClr val="FFFFFF"/>
                </a:solidFill>
              </a:defRPr>
            </a:lvl3pPr>
            <a:lvl4pPr marL="0" marR="0" indent="685800">
              <a:spcBef>
                <a:spcPts val="0"/>
              </a:spcBef>
              <a:buClrTx/>
              <a:buSzTx/>
              <a:buNone/>
              <a:defRPr sz="3600">
                <a:solidFill>
                  <a:srgbClr val="FFFFFF"/>
                </a:solidFill>
              </a:defRPr>
            </a:lvl4pPr>
            <a:lvl5pPr marL="0" marR="0" indent="914400">
              <a:spcBef>
                <a:spcPts val="0"/>
              </a:spcBef>
              <a:defRPr sz="3600">
                <a:solidFill>
                  <a:srgbClr val="FFFFFF"/>
                </a:solidFill>
              </a:defRPr>
            </a:lvl5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27" name="Shape 27"/>
          <p:cNvSpPr/>
          <p:nvPr/>
        </p:nvSpPr>
        <p:spPr>
          <a:xfrm>
            <a:off x="13004800" y="212197"/>
            <a:ext cx="190501" cy="257388"/>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28" name="Shape 28"/>
          <p:cNvSpPr/>
          <p:nvPr/>
        </p:nvSpPr>
        <p:spPr>
          <a:xfrm>
            <a:off x="13004800" y="905652"/>
            <a:ext cx="190501" cy="523494"/>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29" name="Shape 29"/>
          <p:cNvSpPr/>
          <p:nvPr/>
        </p:nvSpPr>
        <p:spPr>
          <a:xfrm>
            <a:off x="12753975" y="-267197"/>
            <a:ext cx="250826"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30" name="Shape 30"/>
          <p:cNvSpPr/>
          <p:nvPr/>
        </p:nvSpPr>
        <p:spPr>
          <a:xfrm>
            <a:off x="-1" y="-267197"/>
            <a:ext cx="127001"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31" name="Shape 31"/>
          <p:cNvSpPr/>
          <p:nvPr/>
        </p:nvSpPr>
        <p:spPr>
          <a:xfrm>
            <a:off x="-1" y="9753600"/>
            <a:ext cx="277727"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32" name="Shape 32"/>
          <p:cNvSpPr/>
          <p:nvPr/>
        </p:nvSpPr>
        <p:spPr>
          <a:xfrm>
            <a:off x="-284076" y="9497764"/>
            <a:ext cx="284076" cy="255836"/>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33" name="Shape 33"/>
          <p:cNvSpPr/>
          <p:nvPr/>
        </p:nvSpPr>
        <p:spPr>
          <a:xfrm>
            <a:off x="13004800" y="8600682"/>
            <a:ext cx="190501" cy="38142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34" name="Shape 34"/>
          <p:cNvSpPr/>
          <p:nvPr/>
        </p:nvSpPr>
        <p:spPr>
          <a:xfrm>
            <a:off x="13004800" y="9098983"/>
            <a:ext cx="190501" cy="38142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35" name="Shape 35"/>
          <p:cNvSpPr/>
          <p:nvPr/>
        </p:nvSpPr>
        <p:spPr>
          <a:xfrm>
            <a:off x="295117" y="-267197"/>
            <a:ext cx="127001"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36" name="Shape 36"/>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Bullets">
    <p:spTree>
      <p:nvGrpSpPr>
        <p:cNvPr id="1" name=""/>
        <p:cNvGrpSpPr/>
        <p:nvPr/>
      </p:nvGrpSpPr>
      <p:grpSpPr>
        <a:xfrm>
          <a:off x="0" y="0"/>
          <a:ext cx="0" cy="0"/>
          <a:chOff x="0" y="0"/>
          <a:chExt cx="0" cy="0"/>
        </a:xfrm>
      </p:grpSpPr>
      <p:sp>
        <p:nvSpPr>
          <p:cNvPr id="252" name="Shape 252"/>
          <p:cNvSpPr/>
          <p:nvPr/>
        </p:nvSpPr>
        <p:spPr>
          <a:xfrm>
            <a:off x="-2739" y="681781"/>
            <a:ext cx="13007540" cy="7708256"/>
          </a:xfrm>
          <a:prstGeom prst="rect">
            <a:avLst/>
          </a:prstGeom>
          <a:solidFill>
            <a:srgbClr val="24B2C8"/>
          </a:solidFill>
          <a:ln w="3175">
            <a:miter lim="400000"/>
          </a:ln>
        </p:spPr>
        <p:txBody>
          <a:bodyPr lIns="27093" tIns="27093" rIns="27093" bIns="27093" anchor="ctr"/>
          <a:lstStyle/>
          <a:p>
            <a:pPr algn="ctr">
              <a:spcBef>
                <a:spcPts val="0"/>
              </a:spcBef>
              <a:defRPr>
                <a:solidFill>
                  <a:srgbClr val="FFFFFF"/>
                </a:solidFill>
              </a:defRPr>
            </a:pPr>
            <a:endParaRPr dirty="0"/>
          </a:p>
        </p:txBody>
      </p:sp>
      <p:sp>
        <p:nvSpPr>
          <p:cNvPr id="253" name="Shape 253"/>
          <p:cNvSpPr/>
          <p:nvPr/>
        </p:nvSpPr>
        <p:spPr>
          <a:xfrm>
            <a:off x="-1" y="0"/>
            <a:ext cx="13004802" cy="681782"/>
          </a:xfrm>
          <a:prstGeom prst="rect">
            <a:avLst/>
          </a:prstGeom>
          <a:solidFill>
            <a:schemeClr val="accent1"/>
          </a:solidFill>
          <a:ln w="3175">
            <a:miter lim="400000"/>
          </a:ln>
        </p:spPr>
        <p:txBody>
          <a:bodyPr lIns="27093" tIns="27093" rIns="27093" bIns="27093" anchor="ctr"/>
          <a:lstStyle/>
          <a:p>
            <a:pPr algn="ctr">
              <a:spcBef>
                <a:spcPts val="0"/>
              </a:spcBef>
              <a:defRPr>
                <a:solidFill>
                  <a:srgbClr val="FFFFFF"/>
                </a:solidFill>
              </a:defRPr>
            </a:pPr>
            <a:endParaRPr/>
          </a:p>
        </p:txBody>
      </p:sp>
      <p:sp>
        <p:nvSpPr>
          <p:cNvPr id="254" name="Shape 254"/>
          <p:cNvSpPr/>
          <p:nvPr/>
        </p:nvSpPr>
        <p:spPr>
          <a:xfrm>
            <a:off x="681782" y="1355276"/>
            <a:ext cx="1094010" cy="45719"/>
          </a:xfrm>
          <a:prstGeom prst="rect">
            <a:avLst/>
          </a:prstGeom>
          <a:solidFill>
            <a:srgbClr val="FFFFFF"/>
          </a:solidFill>
          <a:ln w="3175">
            <a:miter lim="400000"/>
          </a:ln>
        </p:spPr>
        <p:txBody>
          <a:bodyPr lIns="50800" tIns="50800" rIns="50800" bIns="50800" anchor="ctr"/>
          <a:lstStyle/>
          <a:p>
            <a:pPr algn="ctr" defTabSz="825500">
              <a:spcBef>
                <a:spcPts val="0"/>
              </a:spcBef>
              <a:defRPr sz="3200">
                <a:solidFill>
                  <a:srgbClr val="FFFFFF"/>
                </a:solidFill>
              </a:defRPr>
            </a:pPr>
            <a:endParaRPr/>
          </a:p>
        </p:txBody>
      </p:sp>
      <p:sp>
        <p:nvSpPr>
          <p:cNvPr id="255" name="Shape 255"/>
          <p:cNvSpPr>
            <a:spLocks noGrp="1"/>
          </p:cNvSpPr>
          <p:nvPr>
            <p:ph type="body" idx="1"/>
          </p:nvPr>
        </p:nvSpPr>
        <p:spPr>
          <a:xfrm>
            <a:off x="681781" y="3313043"/>
            <a:ext cx="9936784" cy="4395212"/>
          </a:xfrm>
          <a:prstGeom prst="rect">
            <a:avLst/>
          </a:prstGeom>
        </p:spPr>
        <p:txBody>
          <a:bodyPr numCol="1" spcCol="38100" anchor="ctr">
            <a:normAutofit/>
          </a:bodyPr>
          <a:lstStyle>
            <a:lvl1pPr marL="245626" indent="-245626">
              <a:lnSpc>
                <a:spcPct val="100000"/>
              </a:lnSpc>
              <a:spcBef>
                <a:spcPts val="1900"/>
              </a:spcBef>
              <a:buClr>
                <a:srgbClr val="FFFFFF"/>
              </a:buClr>
              <a:buSzPct val="75000"/>
              <a:buChar char="•"/>
              <a:defRPr sz="2200">
                <a:solidFill>
                  <a:srgbClr val="FFFFFF"/>
                </a:solidFill>
              </a:defRPr>
            </a:lvl1pPr>
            <a:lvl2pPr marL="903653" indent="-268653">
              <a:spcBef>
                <a:spcPts val="1900"/>
              </a:spcBef>
              <a:buClr>
                <a:srgbClr val="FFFFFF"/>
              </a:buClr>
              <a:buSzPct val="75000"/>
              <a:buChar char="•"/>
              <a:defRPr sz="2200" b="0" cap="none" spc="0">
                <a:solidFill>
                  <a:srgbClr val="FFFFFF"/>
                </a:solidFill>
              </a:defRPr>
            </a:lvl2pPr>
            <a:lvl3pPr marL="1538653" indent="-268653">
              <a:spcBef>
                <a:spcPts val="1900"/>
              </a:spcBef>
              <a:buClr>
                <a:srgbClr val="FFFFFF"/>
              </a:buClr>
              <a:buSzPct val="75000"/>
              <a:buChar char="•"/>
              <a:defRPr sz="2200">
                <a:solidFill>
                  <a:srgbClr val="FFFFFF"/>
                </a:solidFill>
              </a:defRPr>
            </a:lvl3pPr>
            <a:lvl4pPr marL="2173653" marR="0" indent="-268653">
              <a:spcBef>
                <a:spcPts val="1900"/>
              </a:spcBef>
              <a:buClr>
                <a:srgbClr val="FFFFFF"/>
              </a:buClr>
              <a:defRPr sz="2200">
                <a:solidFill>
                  <a:srgbClr val="FFFFFF"/>
                </a:solidFill>
              </a:defRPr>
            </a:lvl4pPr>
            <a:lvl5pPr marL="2808653" marR="0" indent="-268653">
              <a:spcBef>
                <a:spcPts val="1900"/>
              </a:spcBef>
              <a:buClr>
                <a:srgbClr val="FFFFFF"/>
              </a:buClr>
              <a:buSzPct val="75000"/>
              <a:buChar char="•"/>
              <a:defRPr sz="2200">
                <a:solidFill>
                  <a:srgbClr val="FFFFFF"/>
                </a:solidFill>
              </a:defRPr>
            </a:lvl5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256" name="Shape 256"/>
          <p:cNvSpPr/>
          <p:nvPr/>
        </p:nvSpPr>
        <p:spPr>
          <a:xfrm>
            <a:off x="13004800" y="212197"/>
            <a:ext cx="190501" cy="257388"/>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257" name="Shape 257"/>
          <p:cNvSpPr/>
          <p:nvPr/>
        </p:nvSpPr>
        <p:spPr>
          <a:xfrm>
            <a:off x="13004800" y="905652"/>
            <a:ext cx="190501" cy="523494"/>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258" name="Shape 258"/>
          <p:cNvSpPr/>
          <p:nvPr/>
        </p:nvSpPr>
        <p:spPr>
          <a:xfrm>
            <a:off x="12753975" y="-267197"/>
            <a:ext cx="250826"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259" name="Shape 259"/>
          <p:cNvSpPr/>
          <p:nvPr/>
        </p:nvSpPr>
        <p:spPr>
          <a:xfrm>
            <a:off x="-1" y="-267197"/>
            <a:ext cx="127001"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260" name="Shape 260"/>
          <p:cNvSpPr/>
          <p:nvPr/>
        </p:nvSpPr>
        <p:spPr>
          <a:xfrm>
            <a:off x="-1" y="9753600"/>
            <a:ext cx="277727"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261" name="Shape 261"/>
          <p:cNvSpPr/>
          <p:nvPr/>
        </p:nvSpPr>
        <p:spPr>
          <a:xfrm>
            <a:off x="-284076" y="9497764"/>
            <a:ext cx="284076" cy="255836"/>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262" name="Shape 262"/>
          <p:cNvSpPr/>
          <p:nvPr/>
        </p:nvSpPr>
        <p:spPr>
          <a:xfrm>
            <a:off x="13004800" y="8600682"/>
            <a:ext cx="190501" cy="38142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263" name="Shape 263"/>
          <p:cNvSpPr/>
          <p:nvPr/>
        </p:nvSpPr>
        <p:spPr>
          <a:xfrm>
            <a:off x="13004800" y="9098983"/>
            <a:ext cx="190501" cy="38142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264" name="Shape 264"/>
          <p:cNvSpPr/>
          <p:nvPr/>
        </p:nvSpPr>
        <p:spPr>
          <a:xfrm>
            <a:off x="295117" y="-267197"/>
            <a:ext cx="127001"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265" name="Shape 265"/>
          <p:cNvSpPr>
            <a:spLocks noGrp="1"/>
          </p:cNvSpPr>
          <p:nvPr>
            <p:ph type="sldNum" sz="quarter" idx="2"/>
          </p:nvPr>
        </p:nvSpPr>
        <p:spPr>
          <a:prstGeom prst="rect">
            <a:avLst/>
          </a:prstGeom>
        </p:spPr>
        <p:txBody>
          <a:bodyPr/>
          <a:lstStyle/>
          <a:p>
            <a:fld id="{86CB4B4D-7CA3-9044-876B-883B54F8677D}" type="slidenum">
              <a:t>‹#›</a:t>
            </a:fld>
            <a:endParaRPr/>
          </a:p>
        </p:txBody>
      </p:sp>
      <p:sp>
        <p:nvSpPr>
          <p:cNvPr id="18" name="Shape 211"/>
          <p:cNvSpPr>
            <a:spLocks noGrp="1"/>
          </p:cNvSpPr>
          <p:nvPr>
            <p:ph type="title"/>
          </p:nvPr>
        </p:nvSpPr>
        <p:spPr>
          <a:xfrm>
            <a:off x="681781" y="1536425"/>
            <a:ext cx="9936784" cy="1026144"/>
          </a:xfrm>
          <a:prstGeom prst="rect">
            <a:avLst/>
          </a:prstGeom>
        </p:spPr>
        <p:txBody>
          <a:bodyPr lIns="25400" tIns="25400" rIns="25400" bIns="25400"/>
          <a:lstStyle>
            <a:lvl1pPr>
              <a:defRPr spc="0">
                <a:solidFill>
                  <a:srgbClr val="FFFFFF"/>
                </a:solidFill>
              </a:defRPr>
            </a:lvl1pPr>
          </a:lstStyle>
          <a:p>
            <a:r>
              <a:rPr dirty="0"/>
              <a:t>Title Text</a:t>
            </a: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Photo - Vertical">
    <p:spTree>
      <p:nvGrpSpPr>
        <p:cNvPr id="1" name=""/>
        <p:cNvGrpSpPr/>
        <p:nvPr/>
      </p:nvGrpSpPr>
      <p:grpSpPr>
        <a:xfrm>
          <a:off x="0" y="0"/>
          <a:ext cx="0" cy="0"/>
          <a:chOff x="0" y="0"/>
          <a:chExt cx="0" cy="0"/>
        </a:xfrm>
      </p:grpSpPr>
      <p:sp>
        <p:nvSpPr>
          <p:cNvPr id="290" name="Shape 290"/>
          <p:cNvSpPr/>
          <p:nvPr/>
        </p:nvSpPr>
        <p:spPr>
          <a:xfrm>
            <a:off x="4981178" y="681781"/>
            <a:ext cx="8023623" cy="7708256"/>
          </a:xfrm>
          <a:prstGeom prst="rect">
            <a:avLst/>
          </a:prstGeom>
          <a:solidFill>
            <a:srgbClr val="24B2C8"/>
          </a:solidFill>
          <a:ln w="3175">
            <a:miter lim="400000"/>
          </a:ln>
        </p:spPr>
        <p:txBody>
          <a:bodyPr lIns="27093" tIns="27093" rIns="27093" bIns="27093" anchor="ctr"/>
          <a:lstStyle/>
          <a:p>
            <a:pPr algn="ctr">
              <a:spcBef>
                <a:spcPts val="0"/>
              </a:spcBef>
              <a:defRPr>
                <a:solidFill>
                  <a:srgbClr val="FFFFFF"/>
                </a:solidFill>
              </a:defRPr>
            </a:pPr>
            <a:endParaRPr/>
          </a:p>
        </p:txBody>
      </p:sp>
      <p:sp>
        <p:nvSpPr>
          <p:cNvPr id="291" name="Shape 291"/>
          <p:cNvSpPr>
            <a:spLocks noGrp="1"/>
          </p:cNvSpPr>
          <p:nvPr>
            <p:ph type="pic" sz="half" idx="13"/>
          </p:nvPr>
        </p:nvSpPr>
        <p:spPr>
          <a:xfrm>
            <a:off x="0" y="681781"/>
            <a:ext cx="4981128" cy="7708256"/>
          </a:xfrm>
          <a:prstGeom prst="rect">
            <a:avLst/>
          </a:prstGeom>
        </p:spPr>
        <p:txBody>
          <a:bodyPr lIns="91439" tIns="45719" rIns="91439" bIns="45719" numCol="1" spcCol="38100"/>
          <a:lstStyle/>
          <a:p>
            <a:endParaRPr/>
          </a:p>
        </p:txBody>
      </p:sp>
      <p:sp>
        <p:nvSpPr>
          <p:cNvPr id="292" name="Shape 292"/>
          <p:cNvSpPr/>
          <p:nvPr/>
        </p:nvSpPr>
        <p:spPr>
          <a:xfrm>
            <a:off x="-1" y="0"/>
            <a:ext cx="13004802" cy="681782"/>
          </a:xfrm>
          <a:prstGeom prst="rect">
            <a:avLst/>
          </a:prstGeom>
          <a:solidFill>
            <a:schemeClr val="accent1"/>
          </a:solidFill>
          <a:ln w="3175">
            <a:miter lim="400000"/>
          </a:ln>
        </p:spPr>
        <p:txBody>
          <a:bodyPr lIns="27093" tIns="27093" rIns="27093" bIns="27093" anchor="ctr"/>
          <a:lstStyle/>
          <a:p>
            <a:pPr algn="ctr">
              <a:spcBef>
                <a:spcPts val="0"/>
              </a:spcBef>
              <a:defRPr>
                <a:solidFill>
                  <a:srgbClr val="FFFFFF"/>
                </a:solidFill>
              </a:defRPr>
            </a:pPr>
            <a:endParaRPr/>
          </a:p>
        </p:txBody>
      </p:sp>
      <p:sp>
        <p:nvSpPr>
          <p:cNvPr id="293" name="Shape 293"/>
          <p:cNvSpPr/>
          <p:nvPr/>
        </p:nvSpPr>
        <p:spPr>
          <a:xfrm>
            <a:off x="6003850" y="1355276"/>
            <a:ext cx="1270001" cy="67520"/>
          </a:xfrm>
          <a:prstGeom prst="rect">
            <a:avLst/>
          </a:prstGeom>
          <a:solidFill>
            <a:srgbClr val="FFFFFF"/>
          </a:solidFill>
          <a:ln w="3175">
            <a:miter lim="400000"/>
          </a:ln>
        </p:spPr>
        <p:txBody>
          <a:bodyPr lIns="50800" tIns="50800" rIns="50800" bIns="50800" anchor="ctr"/>
          <a:lstStyle/>
          <a:p>
            <a:pPr algn="ctr" defTabSz="825500">
              <a:spcBef>
                <a:spcPts val="0"/>
              </a:spcBef>
              <a:defRPr sz="3200">
                <a:solidFill>
                  <a:srgbClr val="FFFFFF"/>
                </a:solidFill>
              </a:defRPr>
            </a:pPr>
            <a:endParaRPr/>
          </a:p>
        </p:txBody>
      </p:sp>
      <p:sp>
        <p:nvSpPr>
          <p:cNvPr id="294" name="Shape 294"/>
          <p:cNvSpPr>
            <a:spLocks noGrp="1"/>
          </p:cNvSpPr>
          <p:nvPr>
            <p:ph type="title"/>
          </p:nvPr>
        </p:nvSpPr>
        <p:spPr>
          <a:xfrm>
            <a:off x="6003850" y="1536425"/>
            <a:ext cx="6319169" cy="1026144"/>
          </a:xfrm>
          <a:prstGeom prst="rect">
            <a:avLst/>
          </a:prstGeom>
        </p:spPr>
        <p:txBody>
          <a:bodyPr/>
          <a:lstStyle>
            <a:lvl1pPr>
              <a:defRPr spc="0">
                <a:solidFill>
                  <a:srgbClr val="FFFFFF"/>
                </a:solidFill>
              </a:defRPr>
            </a:lvl1pPr>
          </a:lstStyle>
          <a:p>
            <a:r>
              <a:rPr dirty="0"/>
              <a:t>Title Text</a:t>
            </a:r>
          </a:p>
        </p:txBody>
      </p:sp>
      <p:sp>
        <p:nvSpPr>
          <p:cNvPr id="295" name="Shape 295"/>
          <p:cNvSpPr>
            <a:spLocks noGrp="1"/>
          </p:cNvSpPr>
          <p:nvPr>
            <p:ph type="body" sz="half" idx="1"/>
          </p:nvPr>
        </p:nvSpPr>
        <p:spPr>
          <a:xfrm>
            <a:off x="6003850" y="2789829"/>
            <a:ext cx="6319169" cy="4918426"/>
          </a:xfrm>
          <a:prstGeom prst="rect">
            <a:avLst/>
          </a:prstGeom>
        </p:spPr>
        <p:txBody>
          <a:bodyPr numCol="1" spcCol="38100">
            <a:normAutofit/>
          </a:bodyPr>
          <a:lstStyle>
            <a:lvl1pPr>
              <a:lnSpc>
                <a:spcPct val="100000"/>
              </a:lnSpc>
              <a:spcBef>
                <a:spcPts val="1900"/>
              </a:spcBef>
              <a:defRPr sz="2200">
                <a:solidFill>
                  <a:srgbClr val="FFFFFF"/>
                </a:solidFill>
              </a:defRPr>
            </a:lvl1pPr>
            <a:lvl2pPr indent="228600">
              <a:spcBef>
                <a:spcPts val="1900"/>
              </a:spcBef>
              <a:defRPr sz="2200" b="0" cap="none" spc="0">
                <a:solidFill>
                  <a:srgbClr val="FFFFFF"/>
                </a:solidFill>
              </a:defRPr>
            </a:lvl2pPr>
            <a:lvl3pPr indent="457200">
              <a:spcBef>
                <a:spcPts val="1900"/>
              </a:spcBef>
              <a:defRPr sz="2200">
                <a:solidFill>
                  <a:srgbClr val="FFFFFF"/>
                </a:solidFill>
              </a:defRPr>
            </a:lvl3pPr>
            <a:lvl4pPr marL="0" marR="0" indent="685800">
              <a:spcBef>
                <a:spcPts val="1900"/>
              </a:spcBef>
              <a:buClrTx/>
              <a:buSzTx/>
              <a:buNone/>
              <a:defRPr sz="2200">
                <a:solidFill>
                  <a:srgbClr val="FFFFFF"/>
                </a:solidFill>
              </a:defRPr>
            </a:lvl4pPr>
            <a:lvl5pPr marL="0" marR="0" indent="914400">
              <a:spcBef>
                <a:spcPts val="1900"/>
              </a:spcBef>
              <a:defRPr sz="2200">
                <a:solidFill>
                  <a:srgbClr val="FFFFFF"/>
                </a:solidFill>
              </a:defRPr>
            </a:lvl5pPr>
          </a:lstStyle>
          <a:p>
            <a:r>
              <a:t>Body Level One</a:t>
            </a:r>
          </a:p>
          <a:p>
            <a:pPr lvl="1"/>
            <a:r>
              <a:t>Body Level Two</a:t>
            </a:r>
          </a:p>
          <a:p>
            <a:pPr lvl="2"/>
            <a:r>
              <a:t>Body Level Three</a:t>
            </a:r>
          </a:p>
          <a:p>
            <a:pPr lvl="3"/>
            <a:r>
              <a:t>Body Level Four</a:t>
            </a:r>
          </a:p>
          <a:p>
            <a:pPr lvl="4"/>
            <a:r>
              <a:t>Body Level Five</a:t>
            </a:r>
          </a:p>
        </p:txBody>
      </p:sp>
      <p:sp>
        <p:nvSpPr>
          <p:cNvPr id="296" name="Shape 296"/>
          <p:cNvSpPr/>
          <p:nvPr/>
        </p:nvSpPr>
        <p:spPr>
          <a:xfrm>
            <a:off x="13004800" y="212197"/>
            <a:ext cx="190501" cy="257388"/>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297" name="Shape 297"/>
          <p:cNvSpPr/>
          <p:nvPr/>
        </p:nvSpPr>
        <p:spPr>
          <a:xfrm>
            <a:off x="13004800" y="905652"/>
            <a:ext cx="190501" cy="523494"/>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298" name="Shape 298"/>
          <p:cNvSpPr/>
          <p:nvPr/>
        </p:nvSpPr>
        <p:spPr>
          <a:xfrm>
            <a:off x="12753975" y="-267197"/>
            <a:ext cx="250826"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299" name="Shape 299"/>
          <p:cNvSpPr/>
          <p:nvPr/>
        </p:nvSpPr>
        <p:spPr>
          <a:xfrm>
            <a:off x="-1" y="-267197"/>
            <a:ext cx="127001"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300" name="Shape 300"/>
          <p:cNvSpPr/>
          <p:nvPr/>
        </p:nvSpPr>
        <p:spPr>
          <a:xfrm>
            <a:off x="-1" y="9753600"/>
            <a:ext cx="277727"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301" name="Shape 301"/>
          <p:cNvSpPr/>
          <p:nvPr/>
        </p:nvSpPr>
        <p:spPr>
          <a:xfrm>
            <a:off x="-284076" y="9497764"/>
            <a:ext cx="284076" cy="255836"/>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302" name="Shape 302"/>
          <p:cNvSpPr/>
          <p:nvPr/>
        </p:nvSpPr>
        <p:spPr>
          <a:xfrm>
            <a:off x="13004800" y="8600682"/>
            <a:ext cx="190501" cy="38142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303" name="Shape 303"/>
          <p:cNvSpPr/>
          <p:nvPr/>
        </p:nvSpPr>
        <p:spPr>
          <a:xfrm>
            <a:off x="13004800" y="9098983"/>
            <a:ext cx="190501" cy="38142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304" name="Shape 304"/>
          <p:cNvSpPr/>
          <p:nvPr/>
        </p:nvSpPr>
        <p:spPr>
          <a:xfrm>
            <a:off x="295117" y="-267197"/>
            <a:ext cx="127001"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305" name="Shape 305"/>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Photo - Horizontal">
    <p:spTree>
      <p:nvGrpSpPr>
        <p:cNvPr id="1" name=""/>
        <p:cNvGrpSpPr/>
        <p:nvPr/>
      </p:nvGrpSpPr>
      <p:grpSpPr>
        <a:xfrm>
          <a:off x="0" y="0"/>
          <a:ext cx="0" cy="0"/>
          <a:chOff x="0" y="0"/>
          <a:chExt cx="0" cy="0"/>
        </a:xfrm>
      </p:grpSpPr>
      <p:sp>
        <p:nvSpPr>
          <p:cNvPr id="312" name="Shape 312"/>
          <p:cNvSpPr/>
          <p:nvPr/>
        </p:nvSpPr>
        <p:spPr>
          <a:xfrm>
            <a:off x="-2739" y="6716107"/>
            <a:ext cx="13007540" cy="1673930"/>
          </a:xfrm>
          <a:prstGeom prst="rect">
            <a:avLst/>
          </a:prstGeom>
          <a:solidFill>
            <a:srgbClr val="24B2C8"/>
          </a:solidFill>
          <a:ln w="3175">
            <a:miter lim="400000"/>
          </a:ln>
        </p:spPr>
        <p:txBody>
          <a:bodyPr lIns="27093" tIns="27093" rIns="27093" bIns="27093" anchor="ctr"/>
          <a:lstStyle/>
          <a:p>
            <a:pPr algn="ctr">
              <a:spcBef>
                <a:spcPts val="0"/>
              </a:spcBef>
              <a:defRPr>
                <a:solidFill>
                  <a:srgbClr val="FFFFFF"/>
                </a:solidFill>
              </a:defRPr>
            </a:pPr>
            <a:endParaRPr/>
          </a:p>
        </p:txBody>
      </p:sp>
      <p:sp>
        <p:nvSpPr>
          <p:cNvPr id="313" name="Shape 313"/>
          <p:cNvSpPr>
            <a:spLocks noGrp="1"/>
          </p:cNvSpPr>
          <p:nvPr>
            <p:ph type="pic" idx="13"/>
          </p:nvPr>
        </p:nvSpPr>
        <p:spPr>
          <a:xfrm>
            <a:off x="0" y="681781"/>
            <a:ext cx="13004800" cy="6034327"/>
          </a:xfrm>
          <a:prstGeom prst="rect">
            <a:avLst/>
          </a:prstGeom>
        </p:spPr>
        <p:txBody>
          <a:bodyPr lIns="91439" tIns="45719" rIns="91439" bIns="45719" numCol="1" spcCol="38100"/>
          <a:lstStyle/>
          <a:p>
            <a:endParaRPr/>
          </a:p>
        </p:txBody>
      </p:sp>
      <p:sp>
        <p:nvSpPr>
          <p:cNvPr id="314" name="Shape 314"/>
          <p:cNvSpPr/>
          <p:nvPr/>
        </p:nvSpPr>
        <p:spPr>
          <a:xfrm>
            <a:off x="-1" y="0"/>
            <a:ext cx="13004802" cy="681782"/>
          </a:xfrm>
          <a:prstGeom prst="rect">
            <a:avLst/>
          </a:prstGeom>
          <a:solidFill>
            <a:schemeClr val="accent1"/>
          </a:solidFill>
          <a:ln w="3175">
            <a:miter lim="400000"/>
          </a:ln>
        </p:spPr>
        <p:txBody>
          <a:bodyPr lIns="27093" tIns="27093" rIns="27093" bIns="27093" anchor="ctr"/>
          <a:lstStyle/>
          <a:p>
            <a:pPr algn="ctr">
              <a:spcBef>
                <a:spcPts val="0"/>
              </a:spcBef>
              <a:defRPr>
                <a:solidFill>
                  <a:srgbClr val="FFFFFF"/>
                </a:solidFill>
              </a:defRPr>
            </a:pPr>
            <a:endParaRPr/>
          </a:p>
        </p:txBody>
      </p:sp>
      <p:sp>
        <p:nvSpPr>
          <p:cNvPr id="315" name="Shape 315"/>
          <p:cNvSpPr/>
          <p:nvPr/>
        </p:nvSpPr>
        <p:spPr>
          <a:xfrm>
            <a:off x="681781" y="7112986"/>
            <a:ext cx="1270001" cy="67520"/>
          </a:xfrm>
          <a:prstGeom prst="rect">
            <a:avLst/>
          </a:prstGeom>
          <a:solidFill>
            <a:srgbClr val="FFFFFF"/>
          </a:solidFill>
          <a:ln w="3175">
            <a:miter lim="400000"/>
          </a:ln>
        </p:spPr>
        <p:txBody>
          <a:bodyPr lIns="50800" tIns="50800" rIns="50800" bIns="50800" anchor="ctr"/>
          <a:lstStyle/>
          <a:p>
            <a:pPr algn="ctr" defTabSz="825500">
              <a:spcBef>
                <a:spcPts val="0"/>
              </a:spcBef>
              <a:defRPr sz="3200">
                <a:solidFill>
                  <a:srgbClr val="FFFFFF"/>
                </a:solidFill>
              </a:defRPr>
            </a:pPr>
            <a:endParaRPr/>
          </a:p>
        </p:txBody>
      </p:sp>
      <p:sp>
        <p:nvSpPr>
          <p:cNvPr id="316" name="Shape 316"/>
          <p:cNvSpPr>
            <a:spLocks noGrp="1"/>
          </p:cNvSpPr>
          <p:nvPr>
            <p:ph type="title"/>
          </p:nvPr>
        </p:nvSpPr>
        <p:spPr>
          <a:xfrm>
            <a:off x="681781" y="7294135"/>
            <a:ext cx="6661101" cy="669788"/>
          </a:xfrm>
          <a:prstGeom prst="rect">
            <a:avLst/>
          </a:prstGeom>
        </p:spPr>
        <p:txBody>
          <a:bodyPr anchor="ctr"/>
          <a:lstStyle>
            <a:lvl1pPr>
              <a:defRPr sz="3000" spc="0">
                <a:solidFill>
                  <a:srgbClr val="FFFFFF"/>
                </a:solidFill>
              </a:defRPr>
            </a:lvl1pPr>
          </a:lstStyle>
          <a:p>
            <a:r>
              <a:t>Title Text</a:t>
            </a:r>
          </a:p>
        </p:txBody>
      </p:sp>
      <p:sp>
        <p:nvSpPr>
          <p:cNvPr id="317" name="Shape 317"/>
          <p:cNvSpPr>
            <a:spLocks noGrp="1"/>
          </p:cNvSpPr>
          <p:nvPr>
            <p:ph type="body" sz="quarter" idx="1"/>
          </p:nvPr>
        </p:nvSpPr>
        <p:spPr>
          <a:xfrm>
            <a:off x="8024662" y="7294135"/>
            <a:ext cx="4298357" cy="652436"/>
          </a:xfrm>
          <a:prstGeom prst="rect">
            <a:avLst/>
          </a:prstGeom>
        </p:spPr>
        <p:txBody>
          <a:bodyPr numCol="1" spcCol="38100" anchor="ctr">
            <a:noAutofit/>
          </a:bodyPr>
          <a:lstStyle>
            <a:lvl1pPr algn="r">
              <a:lnSpc>
                <a:spcPct val="100000"/>
              </a:lnSpc>
              <a:spcBef>
                <a:spcPts val="1400"/>
              </a:spcBef>
              <a:defRPr sz="1400">
                <a:solidFill>
                  <a:srgbClr val="FFFFFF"/>
                </a:solidFill>
              </a:defRPr>
            </a:lvl1pPr>
            <a:lvl2pPr indent="228600" algn="r">
              <a:spcBef>
                <a:spcPts val="1400"/>
              </a:spcBef>
              <a:defRPr sz="1400" b="0" cap="none" spc="0">
                <a:solidFill>
                  <a:srgbClr val="FFFFFF"/>
                </a:solidFill>
              </a:defRPr>
            </a:lvl2pPr>
            <a:lvl3pPr indent="457200" algn="r">
              <a:spcBef>
                <a:spcPts val="1400"/>
              </a:spcBef>
              <a:defRPr sz="1400">
                <a:solidFill>
                  <a:srgbClr val="FFFFFF"/>
                </a:solidFill>
              </a:defRPr>
            </a:lvl3pPr>
            <a:lvl4pPr marL="0" marR="0" indent="685800" algn="r">
              <a:spcBef>
                <a:spcPts val="1400"/>
              </a:spcBef>
              <a:buClrTx/>
              <a:buSzTx/>
              <a:buNone/>
              <a:defRPr sz="1400">
                <a:solidFill>
                  <a:srgbClr val="FFFFFF"/>
                </a:solidFill>
              </a:defRPr>
            </a:lvl4pPr>
            <a:lvl5pPr marL="0" marR="0" indent="914400" algn="r">
              <a:spcBef>
                <a:spcPts val="1400"/>
              </a:spcBef>
              <a:defRPr sz="1400">
                <a:solidFill>
                  <a:srgbClr val="FFFFFF"/>
                </a:solidFill>
              </a:defRPr>
            </a:lvl5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318" name="Shape 318"/>
          <p:cNvSpPr/>
          <p:nvPr/>
        </p:nvSpPr>
        <p:spPr>
          <a:xfrm>
            <a:off x="13004800" y="212197"/>
            <a:ext cx="190501" cy="257388"/>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319" name="Shape 319"/>
          <p:cNvSpPr/>
          <p:nvPr/>
        </p:nvSpPr>
        <p:spPr>
          <a:xfrm>
            <a:off x="13004800" y="905652"/>
            <a:ext cx="190501" cy="523494"/>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320" name="Shape 320"/>
          <p:cNvSpPr/>
          <p:nvPr/>
        </p:nvSpPr>
        <p:spPr>
          <a:xfrm>
            <a:off x="12753975" y="-267197"/>
            <a:ext cx="250826"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321" name="Shape 321"/>
          <p:cNvSpPr/>
          <p:nvPr/>
        </p:nvSpPr>
        <p:spPr>
          <a:xfrm>
            <a:off x="-1" y="-267197"/>
            <a:ext cx="127001"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322" name="Shape 322"/>
          <p:cNvSpPr/>
          <p:nvPr/>
        </p:nvSpPr>
        <p:spPr>
          <a:xfrm>
            <a:off x="-1" y="9753600"/>
            <a:ext cx="277727"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323" name="Shape 323"/>
          <p:cNvSpPr/>
          <p:nvPr/>
        </p:nvSpPr>
        <p:spPr>
          <a:xfrm>
            <a:off x="-284076" y="9497764"/>
            <a:ext cx="284076" cy="255836"/>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324" name="Shape 324"/>
          <p:cNvSpPr/>
          <p:nvPr/>
        </p:nvSpPr>
        <p:spPr>
          <a:xfrm>
            <a:off x="13004800" y="8600682"/>
            <a:ext cx="190501" cy="38142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325" name="Shape 325"/>
          <p:cNvSpPr/>
          <p:nvPr/>
        </p:nvSpPr>
        <p:spPr>
          <a:xfrm>
            <a:off x="13004800" y="9098983"/>
            <a:ext cx="190501" cy="38142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326" name="Shape 326"/>
          <p:cNvSpPr/>
          <p:nvPr/>
        </p:nvSpPr>
        <p:spPr>
          <a:xfrm>
            <a:off x="295117" y="-267197"/>
            <a:ext cx="127001"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327" name="Shape 327"/>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Title - Top - White">
    <p:spTree>
      <p:nvGrpSpPr>
        <p:cNvPr id="1" name=""/>
        <p:cNvGrpSpPr/>
        <p:nvPr/>
      </p:nvGrpSpPr>
      <p:grpSpPr>
        <a:xfrm>
          <a:off x="0" y="0"/>
          <a:ext cx="0" cy="0"/>
          <a:chOff x="0" y="0"/>
          <a:chExt cx="0" cy="0"/>
        </a:xfrm>
      </p:grpSpPr>
      <p:sp>
        <p:nvSpPr>
          <p:cNvPr id="334" name="Shape 334"/>
          <p:cNvSpPr>
            <a:spLocks noGrp="1"/>
          </p:cNvSpPr>
          <p:nvPr>
            <p:ph type="title"/>
          </p:nvPr>
        </p:nvSpPr>
        <p:spPr>
          <a:xfrm>
            <a:off x="681781" y="1536425"/>
            <a:ext cx="9936784" cy="1026144"/>
          </a:xfrm>
          <a:prstGeom prst="rect">
            <a:avLst/>
          </a:prstGeom>
        </p:spPr>
        <p:txBody>
          <a:bodyPr/>
          <a:lstStyle/>
          <a:p>
            <a:r>
              <a:rPr dirty="0"/>
              <a:t>Title Text</a:t>
            </a:r>
          </a:p>
        </p:txBody>
      </p:sp>
      <p:sp>
        <p:nvSpPr>
          <p:cNvPr id="335" name="Shape 335"/>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name="Title - Top">
    <p:spTree>
      <p:nvGrpSpPr>
        <p:cNvPr id="1" name=""/>
        <p:cNvGrpSpPr/>
        <p:nvPr/>
      </p:nvGrpSpPr>
      <p:grpSpPr>
        <a:xfrm>
          <a:off x="0" y="0"/>
          <a:ext cx="0" cy="0"/>
          <a:chOff x="0" y="0"/>
          <a:chExt cx="0" cy="0"/>
        </a:xfrm>
      </p:grpSpPr>
      <p:sp>
        <p:nvSpPr>
          <p:cNvPr id="359" name="Shape 359"/>
          <p:cNvSpPr/>
          <p:nvPr/>
        </p:nvSpPr>
        <p:spPr>
          <a:xfrm>
            <a:off x="-2739" y="681781"/>
            <a:ext cx="13007540" cy="7708256"/>
          </a:xfrm>
          <a:prstGeom prst="rect">
            <a:avLst/>
          </a:prstGeom>
          <a:solidFill>
            <a:srgbClr val="24B2C8"/>
          </a:solidFill>
          <a:ln w="3175">
            <a:miter lim="400000"/>
          </a:ln>
        </p:spPr>
        <p:txBody>
          <a:bodyPr lIns="27093" tIns="27093" rIns="27093" bIns="27093" anchor="ctr"/>
          <a:lstStyle/>
          <a:p>
            <a:pPr algn="ctr">
              <a:spcBef>
                <a:spcPts val="0"/>
              </a:spcBef>
              <a:defRPr>
                <a:solidFill>
                  <a:srgbClr val="FFFFFF"/>
                </a:solidFill>
              </a:defRPr>
            </a:pPr>
            <a:endParaRPr/>
          </a:p>
        </p:txBody>
      </p:sp>
      <p:sp>
        <p:nvSpPr>
          <p:cNvPr id="360" name="Shape 360"/>
          <p:cNvSpPr/>
          <p:nvPr/>
        </p:nvSpPr>
        <p:spPr>
          <a:xfrm>
            <a:off x="-1" y="0"/>
            <a:ext cx="13004802" cy="681782"/>
          </a:xfrm>
          <a:prstGeom prst="rect">
            <a:avLst/>
          </a:prstGeom>
          <a:solidFill>
            <a:schemeClr val="accent1"/>
          </a:solidFill>
          <a:ln w="3175">
            <a:miter lim="400000"/>
          </a:ln>
        </p:spPr>
        <p:txBody>
          <a:bodyPr lIns="27093" tIns="27093" rIns="27093" bIns="27093" anchor="ctr"/>
          <a:lstStyle/>
          <a:p>
            <a:pPr algn="ctr">
              <a:spcBef>
                <a:spcPts val="0"/>
              </a:spcBef>
              <a:defRPr>
                <a:solidFill>
                  <a:srgbClr val="FFFFFF"/>
                </a:solidFill>
              </a:defRPr>
            </a:pPr>
            <a:endParaRPr/>
          </a:p>
        </p:txBody>
      </p:sp>
      <p:sp>
        <p:nvSpPr>
          <p:cNvPr id="361" name="Shape 361"/>
          <p:cNvSpPr/>
          <p:nvPr/>
        </p:nvSpPr>
        <p:spPr>
          <a:xfrm>
            <a:off x="681781" y="1355276"/>
            <a:ext cx="1270001" cy="67520"/>
          </a:xfrm>
          <a:prstGeom prst="rect">
            <a:avLst/>
          </a:prstGeom>
          <a:solidFill>
            <a:srgbClr val="FFFFFF"/>
          </a:solidFill>
          <a:ln w="3175">
            <a:miter lim="400000"/>
          </a:ln>
        </p:spPr>
        <p:txBody>
          <a:bodyPr lIns="50800" tIns="50800" rIns="50800" bIns="50800" anchor="ctr"/>
          <a:lstStyle/>
          <a:p>
            <a:pPr algn="ctr" defTabSz="825500">
              <a:spcBef>
                <a:spcPts val="0"/>
              </a:spcBef>
              <a:defRPr sz="3200">
                <a:solidFill>
                  <a:srgbClr val="FFFFFF"/>
                </a:solidFill>
              </a:defRPr>
            </a:pPr>
            <a:endParaRPr/>
          </a:p>
        </p:txBody>
      </p:sp>
      <p:sp>
        <p:nvSpPr>
          <p:cNvPr id="362" name="Shape 362"/>
          <p:cNvSpPr>
            <a:spLocks noGrp="1"/>
          </p:cNvSpPr>
          <p:nvPr>
            <p:ph type="title"/>
          </p:nvPr>
        </p:nvSpPr>
        <p:spPr>
          <a:xfrm>
            <a:off x="681781" y="1536425"/>
            <a:ext cx="9936784" cy="1026144"/>
          </a:xfrm>
          <a:prstGeom prst="rect">
            <a:avLst/>
          </a:prstGeom>
        </p:spPr>
        <p:txBody>
          <a:bodyPr/>
          <a:lstStyle>
            <a:lvl1pPr>
              <a:defRPr spc="0">
                <a:solidFill>
                  <a:srgbClr val="FFFFFF"/>
                </a:solidFill>
              </a:defRPr>
            </a:lvl1pPr>
          </a:lstStyle>
          <a:p>
            <a:r>
              <a:t>Title Text</a:t>
            </a:r>
          </a:p>
        </p:txBody>
      </p:sp>
      <p:sp>
        <p:nvSpPr>
          <p:cNvPr id="363" name="Shape 363"/>
          <p:cNvSpPr/>
          <p:nvPr/>
        </p:nvSpPr>
        <p:spPr>
          <a:xfrm>
            <a:off x="13004800" y="212197"/>
            <a:ext cx="190501" cy="257388"/>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364" name="Shape 364"/>
          <p:cNvSpPr/>
          <p:nvPr/>
        </p:nvSpPr>
        <p:spPr>
          <a:xfrm>
            <a:off x="13004800" y="905652"/>
            <a:ext cx="190501" cy="523494"/>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365" name="Shape 365"/>
          <p:cNvSpPr/>
          <p:nvPr/>
        </p:nvSpPr>
        <p:spPr>
          <a:xfrm>
            <a:off x="12753975" y="-267197"/>
            <a:ext cx="250826"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366" name="Shape 366"/>
          <p:cNvSpPr/>
          <p:nvPr/>
        </p:nvSpPr>
        <p:spPr>
          <a:xfrm>
            <a:off x="-1" y="-267197"/>
            <a:ext cx="127001"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367" name="Shape 367"/>
          <p:cNvSpPr/>
          <p:nvPr/>
        </p:nvSpPr>
        <p:spPr>
          <a:xfrm>
            <a:off x="-1" y="9753600"/>
            <a:ext cx="277727"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368" name="Shape 368"/>
          <p:cNvSpPr/>
          <p:nvPr/>
        </p:nvSpPr>
        <p:spPr>
          <a:xfrm>
            <a:off x="-284076" y="9497764"/>
            <a:ext cx="284076" cy="255836"/>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369" name="Shape 369"/>
          <p:cNvSpPr/>
          <p:nvPr/>
        </p:nvSpPr>
        <p:spPr>
          <a:xfrm>
            <a:off x="13004800" y="8600682"/>
            <a:ext cx="190501" cy="38142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370" name="Shape 370"/>
          <p:cNvSpPr/>
          <p:nvPr/>
        </p:nvSpPr>
        <p:spPr>
          <a:xfrm>
            <a:off x="13004800" y="9098983"/>
            <a:ext cx="190501" cy="38142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371" name="Shape 371"/>
          <p:cNvSpPr/>
          <p:nvPr/>
        </p:nvSpPr>
        <p:spPr>
          <a:xfrm>
            <a:off x="295117" y="-267197"/>
            <a:ext cx="127001"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372" name="Shape 372"/>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5.xml><?xml version="1.0" encoding="utf-8"?>
<p:sldLayout xmlns:a="http://schemas.openxmlformats.org/drawingml/2006/main" xmlns:r="http://schemas.openxmlformats.org/officeDocument/2006/relationships" xmlns:p="http://schemas.openxmlformats.org/presentationml/2006/main" type="tx">
  <p:cSld name="Caption - Bottom">
    <p:spTree>
      <p:nvGrpSpPr>
        <p:cNvPr id="1" name=""/>
        <p:cNvGrpSpPr/>
        <p:nvPr/>
      </p:nvGrpSpPr>
      <p:grpSpPr>
        <a:xfrm>
          <a:off x="0" y="0"/>
          <a:ext cx="0" cy="0"/>
          <a:chOff x="0" y="0"/>
          <a:chExt cx="0" cy="0"/>
        </a:xfrm>
      </p:grpSpPr>
      <p:sp>
        <p:nvSpPr>
          <p:cNvPr id="379" name="Shape 379"/>
          <p:cNvSpPr/>
          <p:nvPr/>
        </p:nvSpPr>
        <p:spPr>
          <a:xfrm>
            <a:off x="-2739" y="681781"/>
            <a:ext cx="13007540" cy="7708256"/>
          </a:xfrm>
          <a:prstGeom prst="rect">
            <a:avLst/>
          </a:prstGeom>
          <a:solidFill>
            <a:srgbClr val="24B2C8"/>
          </a:solidFill>
          <a:ln w="3175">
            <a:miter lim="400000"/>
          </a:ln>
        </p:spPr>
        <p:txBody>
          <a:bodyPr lIns="27093" tIns="27093" rIns="27093" bIns="27093" anchor="ctr"/>
          <a:lstStyle/>
          <a:p>
            <a:pPr algn="ctr">
              <a:spcBef>
                <a:spcPts val="0"/>
              </a:spcBef>
              <a:defRPr>
                <a:solidFill>
                  <a:srgbClr val="FFFFFF"/>
                </a:solidFill>
              </a:defRPr>
            </a:pPr>
            <a:endParaRPr/>
          </a:p>
        </p:txBody>
      </p:sp>
      <p:sp>
        <p:nvSpPr>
          <p:cNvPr id="380" name="Shape 380"/>
          <p:cNvSpPr/>
          <p:nvPr/>
        </p:nvSpPr>
        <p:spPr>
          <a:xfrm>
            <a:off x="-1" y="0"/>
            <a:ext cx="13004802" cy="681782"/>
          </a:xfrm>
          <a:prstGeom prst="rect">
            <a:avLst/>
          </a:prstGeom>
          <a:solidFill>
            <a:schemeClr val="accent1"/>
          </a:solidFill>
          <a:ln w="3175">
            <a:miter lim="400000"/>
          </a:ln>
        </p:spPr>
        <p:txBody>
          <a:bodyPr lIns="27093" tIns="27093" rIns="27093" bIns="27093" anchor="ctr"/>
          <a:lstStyle/>
          <a:p>
            <a:pPr algn="ctr">
              <a:spcBef>
                <a:spcPts val="0"/>
              </a:spcBef>
              <a:defRPr>
                <a:solidFill>
                  <a:srgbClr val="FFFFFF"/>
                </a:solidFill>
              </a:defRPr>
            </a:pPr>
            <a:endParaRPr/>
          </a:p>
        </p:txBody>
      </p:sp>
      <p:sp>
        <p:nvSpPr>
          <p:cNvPr id="381" name="Shape 381"/>
          <p:cNvSpPr/>
          <p:nvPr/>
        </p:nvSpPr>
        <p:spPr>
          <a:xfrm>
            <a:off x="681781" y="7112986"/>
            <a:ext cx="1270001" cy="67520"/>
          </a:xfrm>
          <a:prstGeom prst="rect">
            <a:avLst/>
          </a:prstGeom>
          <a:solidFill>
            <a:srgbClr val="FFFFFF"/>
          </a:solidFill>
          <a:ln w="3175">
            <a:miter lim="400000"/>
          </a:ln>
        </p:spPr>
        <p:txBody>
          <a:bodyPr lIns="50800" tIns="50800" rIns="50800" bIns="50800" anchor="ctr"/>
          <a:lstStyle/>
          <a:p>
            <a:pPr algn="ctr" defTabSz="825500">
              <a:spcBef>
                <a:spcPts val="0"/>
              </a:spcBef>
              <a:defRPr sz="3200">
                <a:solidFill>
                  <a:srgbClr val="FFFFFF"/>
                </a:solidFill>
              </a:defRPr>
            </a:pPr>
            <a:endParaRPr/>
          </a:p>
        </p:txBody>
      </p:sp>
      <p:sp>
        <p:nvSpPr>
          <p:cNvPr id="382" name="Shape 382"/>
          <p:cNvSpPr>
            <a:spLocks noGrp="1"/>
          </p:cNvSpPr>
          <p:nvPr>
            <p:ph type="title"/>
          </p:nvPr>
        </p:nvSpPr>
        <p:spPr>
          <a:xfrm>
            <a:off x="681781" y="7294135"/>
            <a:ext cx="6633596" cy="669788"/>
          </a:xfrm>
          <a:prstGeom prst="rect">
            <a:avLst/>
          </a:prstGeom>
        </p:spPr>
        <p:txBody>
          <a:bodyPr anchor="ctr"/>
          <a:lstStyle>
            <a:lvl1pPr>
              <a:defRPr sz="3000" spc="0">
                <a:solidFill>
                  <a:srgbClr val="FFFFFF"/>
                </a:solidFill>
              </a:defRPr>
            </a:lvl1pPr>
          </a:lstStyle>
          <a:p>
            <a:r>
              <a:t>Title Text</a:t>
            </a:r>
          </a:p>
        </p:txBody>
      </p:sp>
      <p:sp>
        <p:nvSpPr>
          <p:cNvPr id="383" name="Shape 383"/>
          <p:cNvSpPr>
            <a:spLocks noGrp="1"/>
          </p:cNvSpPr>
          <p:nvPr>
            <p:ph type="body" sz="quarter" idx="1"/>
          </p:nvPr>
        </p:nvSpPr>
        <p:spPr>
          <a:xfrm>
            <a:off x="8039903" y="7294135"/>
            <a:ext cx="4283116" cy="669788"/>
          </a:xfrm>
          <a:prstGeom prst="rect">
            <a:avLst/>
          </a:prstGeom>
        </p:spPr>
        <p:txBody>
          <a:bodyPr numCol="1" spcCol="38100" anchor="ctr">
            <a:normAutofit/>
          </a:bodyPr>
          <a:lstStyle>
            <a:lvl1pPr algn="r">
              <a:lnSpc>
                <a:spcPct val="100000"/>
              </a:lnSpc>
              <a:spcBef>
                <a:spcPts val="1400"/>
              </a:spcBef>
              <a:defRPr sz="1600">
                <a:solidFill>
                  <a:srgbClr val="FFFFFF"/>
                </a:solidFill>
              </a:defRPr>
            </a:lvl1pPr>
            <a:lvl2pPr indent="228600" algn="r">
              <a:spcBef>
                <a:spcPts val="1400"/>
              </a:spcBef>
              <a:defRPr sz="1600" b="0" cap="none" spc="0">
                <a:solidFill>
                  <a:srgbClr val="FFFFFF"/>
                </a:solidFill>
              </a:defRPr>
            </a:lvl2pPr>
            <a:lvl3pPr indent="457200" algn="r">
              <a:spcBef>
                <a:spcPts val="1400"/>
              </a:spcBef>
              <a:defRPr sz="1600">
                <a:solidFill>
                  <a:srgbClr val="FFFFFF"/>
                </a:solidFill>
              </a:defRPr>
            </a:lvl3pPr>
            <a:lvl4pPr marL="0" marR="0" indent="685800" algn="r">
              <a:spcBef>
                <a:spcPts val="1400"/>
              </a:spcBef>
              <a:buClrTx/>
              <a:buSzTx/>
              <a:buNone/>
              <a:defRPr sz="1600">
                <a:solidFill>
                  <a:srgbClr val="FFFFFF"/>
                </a:solidFill>
              </a:defRPr>
            </a:lvl4pPr>
            <a:lvl5pPr marL="0" marR="0" indent="914400" algn="r">
              <a:spcBef>
                <a:spcPts val="1400"/>
              </a:spcBef>
              <a:defRPr sz="1600">
                <a:solidFill>
                  <a:srgbClr val="FFFFFF"/>
                </a:solidFill>
              </a:defRPr>
            </a:lvl5pPr>
          </a:lstStyle>
          <a:p>
            <a:r>
              <a:t>Body Level One</a:t>
            </a:r>
          </a:p>
          <a:p>
            <a:pPr lvl="1"/>
            <a:r>
              <a:t>Body Level Two</a:t>
            </a:r>
          </a:p>
          <a:p>
            <a:pPr lvl="2"/>
            <a:r>
              <a:t>Body Level Three</a:t>
            </a:r>
          </a:p>
          <a:p>
            <a:pPr lvl="3"/>
            <a:r>
              <a:t>Body Level Four</a:t>
            </a:r>
          </a:p>
          <a:p>
            <a:pPr lvl="4"/>
            <a:r>
              <a:t>Body Level Five</a:t>
            </a:r>
          </a:p>
        </p:txBody>
      </p:sp>
      <p:sp>
        <p:nvSpPr>
          <p:cNvPr id="384" name="Shape 384"/>
          <p:cNvSpPr/>
          <p:nvPr/>
        </p:nvSpPr>
        <p:spPr>
          <a:xfrm>
            <a:off x="13004800" y="212197"/>
            <a:ext cx="190501" cy="257388"/>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385" name="Shape 385"/>
          <p:cNvSpPr/>
          <p:nvPr/>
        </p:nvSpPr>
        <p:spPr>
          <a:xfrm>
            <a:off x="13004800" y="905652"/>
            <a:ext cx="190501" cy="523494"/>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386" name="Shape 386"/>
          <p:cNvSpPr/>
          <p:nvPr/>
        </p:nvSpPr>
        <p:spPr>
          <a:xfrm>
            <a:off x="12753975" y="-267197"/>
            <a:ext cx="250826"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387" name="Shape 387"/>
          <p:cNvSpPr/>
          <p:nvPr/>
        </p:nvSpPr>
        <p:spPr>
          <a:xfrm>
            <a:off x="-1" y="-267197"/>
            <a:ext cx="127001"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388" name="Shape 388"/>
          <p:cNvSpPr/>
          <p:nvPr/>
        </p:nvSpPr>
        <p:spPr>
          <a:xfrm>
            <a:off x="-1" y="9753600"/>
            <a:ext cx="277727"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389" name="Shape 389"/>
          <p:cNvSpPr/>
          <p:nvPr/>
        </p:nvSpPr>
        <p:spPr>
          <a:xfrm>
            <a:off x="-284076" y="9497764"/>
            <a:ext cx="284076" cy="255836"/>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390" name="Shape 390"/>
          <p:cNvSpPr/>
          <p:nvPr/>
        </p:nvSpPr>
        <p:spPr>
          <a:xfrm>
            <a:off x="13004800" y="8600682"/>
            <a:ext cx="190501" cy="38142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391" name="Shape 391"/>
          <p:cNvSpPr/>
          <p:nvPr/>
        </p:nvSpPr>
        <p:spPr>
          <a:xfrm>
            <a:off x="13004800" y="9098983"/>
            <a:ext cx="190501" cy="38142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392" name="Shape 392"/>
          <p:cNvSpPr/>
          <p:nvPr/>
        </p:nvSpPr>
        <p:spPr>
          <a:xfrm>
            <a:off x="295117" y="-267197"/>
            <a:ext cx="127001"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393" name="Shape 393"/>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6.xml><?xml version="1.0" encoding="utf-8"?>
<p:sldLayout xmlns:a="http://schemas.openxmlformats.org/drawingml/2006/main" xmlns:r="http://schemas.openxmlformats.org/officeDocument/2006/relationships" xmlns:p="http://schemas.openxmlformats.org/presentationml/2006/main" type="tx">
  <p:cSld name="Caption - Left">
    <p:spTree>
      <p:nvGrpSpPr>
        <p:cNvPr id="1" name=""/>
        <p:cNvGrpSpPr/>
        <p:nvPr/>
      </p:nvGrpSpPr>
      <p:grpSpPr>
        <a:xfrm>
          <a:off x="0" y="0"/>
          <a:ext cx="0" cy="0"/>
          <a:chOff x="0" y="0"/>
          <a:chExt cx="0" cy="0"/>
        </a:xfrm>
      </p:grpSpPr>
      <p:sp>
        <p:nvSpPr>
          <p:cNvPr id="400" name="Shape 400"/>
          <p:cNvSpPr/>
          <p:nvPr/>
        </p:nvSpPr>
        <p:spPr>
          <a:xfrm>
            <a:off x="-2739" y="681781"/>
            <a:ext cx="13007540" cy="7708256"/>
          </a:xfrm>
          <a:prstGeom prst="rect">
            <a:avLst/>
          </a:prstGeom>
          <a:solidFill>
            <a:srgbClr val="24B2C8"/>
          </a:solidFill>
          <a:ln w="3175">
            <a:miter lim="400000"/>
          </a:ln>
        </p:spPr>
        <p:txBody>
          <a:bodyPr lIns="27093" tIns="27093" rIns="27093" bIns="27093" anchor="ctr"/>
          <a:lstStyle/>
          <a:p>
            <a:pPr algn="ctr">
              <a:spcBef>
                <a:spcPts val="0"/>
              </a:spcBef>
              <a:defRPr>
                <a:solidFill>
                  <a:srgbClr val="FFFFFF"/>
                </a:solidFill>
              </a:defRPr>
            </a:pPr>
            <a:endParaRPr/>
          </a:p>
        </p:txBody>
      </p:sp>
      <p:sp>
        <p:nvSpPr>
          <p:cNvPr id="401" name="Shape 401"/>
          <p:cNvSpPr/>
          <p:nvPr/>
        </p:nvSpPr>
        <p:spPr>
          <a:xfrm>
            <a:off x="-1" y="0"/>
            <a:ext cx="13004802" cy="681782"/>
          </a:xfrm>
          <a:prstGeom prst="rect">
            <a:avLst/>
          </a:prstGeom>
          <a:solidFill>
            <a:schemeClr val="accent1"/>
          </a:solidFill>
          <a:ln w="3175">
            <a:miter lim="400000"/>
          </a:ln>
        </p:spPr>
        <p:txBody>
          <a:bodyPr lIns="27093" tIns="27093" rIns="27093" bIns="27093" anchor="ctr"/>
          <a:lstStyle/>
          <a:p>
            <a:pPr algn="ctr">
              <a:spcBef>
                <a:spcPts val="0"/>
              </a:spcBef>
              <a:defRPr>
                <a:solidFill>
                  <a:srgbClr val="FFFFFF"/>
                </a:solidFill>
              </a:defRPr>
            </a:pPr>
            <a:endParaRPr/>
          </a:p>
        </p:txBody>
      </p:sp>
      <p:sp>
        <p:nvSpPr>
          <p:cNvPr id="402" name="Shape 402"/>
          <p:cNvSpPr/>
          <p:nvPr/>
        </p:nvSpPr>
        <p:spPr>
          <a:xfrm>
            <a:off x="681781" y="4839293"/>
            <a:ext cx="1270001" cy="67520"/>
          </a:xfrm>
          <a:prstGeom prst="rect">
            <a:avLst/>
          </a:prstGeom>
          <a:solidFill>
            <a:srgbClr val="FFFFFF"/>
          </a:solidFill>
          <a:ln w="3175">
            <a:miter lim="400000"/>
          </a:ln>
        </p:spPr>
        <p:txBody>
          <a:bodyPr lIns="50800" tIns="50800" rIns="50800" bIns="50800" anchor="ctr"/>
          <a:lstStyle/>
          <a:p>
            <a:pPr algn="ctr" defTabSz="825500">
              <a:spcBef>
                <a:spcPts val="0"/>
              </a:spcBef>
              <a:defRPr sz="3200">
                <a:solidFill>
                  <a:srgbClr val="FFFFFF"/>
                </a:solidFill>
              </a:defRPr>
            </a:pPr>
            <a:endParaRPr/>
          </a:p>
        </p:txBody>
      </p:sp>
      <p:sp>
        <p:nvSpPr>
          <p:cNvPr id="403" name="Shape 403"/>
          <p:cNvSpPr>
            <a:spLocks noGrp="1"/>
          </p:cNvSpPr>
          <p:nvPr>
            <p:ph type="title"/>
          </p:nvPr>
        </p:nvSpPr>
        <p:spPr>
          <a:xfrm>
            <a:off x="681781" y="4145797"/>
            <a:ext cx="4293280" cy="1254876"/>
          </a:xfrm>
          <a:prstGeom prst="rect">
            <a:avLst/>
          </a:prstGeom>
        </p:spPr>
        <p:txBody>
          <a:bodyPr anchor="b"/>
          <a:lstStyle>
            <a:lvl1pPr>
              <a:defRPr sz="3000" spc="0">
                <a:solidFill>
                  <a:srgbClr val="FFFFFF"/>
                </a:solidFill>
              </a:defRPr>
            </a:lvl1pPr>
          </a:lstStyle>
          <a:p>
            <a:r>
              <a:rPr dirty="0"/>
              <a:t>Title Text</a:t>
            </a:r>
          </a:p>
        </p:txBody>
      </p:sp>
      <p:sp>
        <p:nvSpPr>
          <p:cNvPr id="404" name="Shape 404"/>
          <p:cNvSpPr>
            <a:spLocks noGrp="1"/>
          </p:cNvSpPr>
          <p:nvPr>
            <p:ph type="body" sz="quarter" idx="1"/>
          </p:nvPr>
        </p:nvSpPr>
        <p:spPr>
          <a:xfrm>
            <a:off x="681781" y="5349873"/>
            <a:ext cx="4293280" cy="1676600"/>
          </a:xfrm>
          <a:prstGeom prst="rect">
            <a:avLst/>
          </a:prstGeom>
        </p:spPr>
        <p:txBody>
          <a:bodyPr numCol="1" spcCol="38100">
            <a:normAutofit/>
          </a:bodyPr>
          <a:lstStyle>
            <a:lvl1pPr>
              <a:lnSpc>
                <a:spcPct val="100000"/>
              </a:lnSpc>
              <a:spcBef>
                <a:spcPts val="1400"/>
              </a:spcBef>
              <a:defRPr sz="1600">
                <a:solidFill>
                  <a:srgbClr val="FFFFFF"/>
                </a:solidFill>
              </a:defRPr>
            </a:lvl1pPr>
            <a:lvl2pPr indent="228600">
              <a:spcBef>
                <a:spcPts val="1400"/>
              </a:spcBef>
              <a:defRPr sz="1600" b="0" cap="none" spc="0">
                <a:solidFill>
                  <a:srgbClr val="FFFFFF"/>
                </a:solidFill>
              </a:defRPr>
            </a:lvl2pPr>
            <a:lvl3pPr indent="457200">
              <a:spcBef>
                <a:spcPts val="1400"/>
              </a:spcBef>
              <a:defRPr sz="1600">
                <a:solidFill>
                  <a:srgbClr val="FFFFFF"/>
                </a:solidFill>
              </a:defRPr>
            </a:lvl3pPr>
            <a:lvl4pPr marL="0" marR="0" indent="685800">
              <a:spcBef>
                <a:spcPts val="1400"/>
              </a:spcBef>
              <a:buClrTx/>
              <a:buSzTx/>
              <a:buNone/>
              <a:defRPr sz="1600">
                <a:solidFill>
                  <a:srgbClr val="FFFFFF"/>
                </a:solidFill>
              </a:defRPr>
            </a:lvl4pPr>
            <a:lvl5pPr marL="0" marR="0" indent="914400">
              <a:spcBef>
                <a:spcPts val="1400"/>
              </a:spcBef>
              <a:defRPr sz="1600">
                <a:solidFill>
                  <a:srgbClr val="FFFFFF"/>
                </a:solidFill>
              </a:defRPr>
            </a:lvl5pPr>
          </a:lstStyle>
          <a:p>
            <a:r>
              <a:t>Body Level One</a:t>
            </a:r>
          </a:p>
          <a:p>
            <a:pPr lvl="1"/>
            <a:r>
              <a:t>Body Level Two</a:t>
            </a:r>
          </a:p>
          <a:p>
            <a:pPr lvl="2"/>
            <a:r>
              <a:t>Body Level Three</a:t>
            </a:r>
          </a:p>
          <a:p>
            <a:pPr lvl="3"/>
            <a:r>
              <a:t>Body Level Four</a:t>
            </a:r>
          </a:p>
          <a:p>
            <a:pPr lvl="4"/>
            <a:r>
              <a:t>Body Level Five</a:t>
            </a:r>
          </a:p>
        </p:txBody>
      </p:sp>
      <p:sp>
        <p:nvSpPr>
          <p:cNvPr id="405" name="Shape 405"/>
          <p:cNvSpPr/>
          <p:nvPr/>
        </p:nvSpPr>
        <p:spPr>
          <a:xfrm>
            <a:off x="13004800" y="212197"/>
            <a:ext cx="190501" cy="257388"/>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406" name="Shape 406"/>
          <p:cNvSpPr/>
          <p:nvPr/>
        </p:nvSpPr>
        <p:spPr>
          <a:xfrm>
            <a:off x="13004800" y="905652"/>
            <a:ext cx="190501" cy="523494"/>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407" name="Shape 407"/>
          <p:cNvSpPr/>
          <p:nvPr/>
        </p:nvSpPr>
        <p:spPr>
          <a:xfrm>
            <a:off x="12753975" y="-267197"/>
            <a:ext cx="250826"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408" name="Shape 408"/>
          <p:cNvSpPr/>
          <p:nvPr/>
        </p:nvSpPr>
        <p:spPr>
          <a:xfrm>
            <a:off x="-1" y="-267197"/>
            <a:ext cx="127001"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409" name="Shape 409"/>
          <p:cNvSpPr/>
          <p:nvPr/>
        </p:nvSpPr>
        <p:spPr>
          <a:xfrm>
            <a:off x="-1" y="9753600"/>
            <a:ext cx="277727"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410" name="Shape 410"/>
          <p:cNvSpPr/>
          <p:nvPr/>
        </p:nvSpPr>
        <p:spPr>
          <a:xfrm>
            <a:off x="-284076" y="9497764"/>
            <a:ext cx="284076" cy="255836"/>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411" name="Shape 411"/>
          <p:cNvSpPr/>
          <p:nvPr/>
        </p:nvSpPr>
        <p:spPr>
          <a:xfrm>
            <a:off x="13004800" y="8600682"/>
            <a:ext cx="190501" cy="38142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412" name="Shape 412"/>
          <p:cNvSpPr/>
          <p:nvPr/>
        </p:nvSpPr>
        <p:spPr>
          <a:xfrm>
            <a:off x="13004800" y="9098983"/>
            <a:ext cx="190501" cy="38142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413" name="Shape 413"/>
          <p:cNvSpPr/>
          <p:nvPr/>
        </p:nvSpPr>
        <p:spPr>
          <a:xfrm>
            <a:off x="295117" y="-267197"/>
            <a:ext cx="127001"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414" name="Shape 414"/>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7.xml><?xml version="1.0" encoding="utf-8"?>
<p:sldLayout xmlns:a="http://schemas.openxmlformats.org/drawingml/2006/main" xmlns:r="http://schemas.openxmlformats.org/officeDocument/2006/relationships" xmlns:p="http://schemas.openxmlformats.org/presentationml/2006/main" type="tx">
  <p:cSld name="Caption - Right">
    <p:spTree>
      <p:nvGrpSpPr>
        <p:cNvPr id="1" name=""/>
        <p:cNvGrpSpPr/>
        <p:nvPr/>
      </p:nvGrpSpPr>
      <p:grpSpPr>
        <a:xfrm>
          <a:off x="0" y="0"/>
          <a:ext cx="0" cy="0"/>
          <a:chOff x="0" y="0"/>
          <a:chExt cx="0" cy="0"/>
        </a:xfrm>
      </p:grpSpPr>
      <p:sp>
        <p:nvSpPr>
          <p:cNvPr id="421" name="Shape 421"/>
          <p:cNvSpPr/>
          <p:nvPr/>
        </p:nvSpPr>
        <p:spPr>
          <a:xfrm>
            <a:off x="-2739" y="681781"/>
            <a:ext cx="13007540" cy="7708256"/>
          </a:xfrm>
          <a:prstGeom prst="rect">
            <a:avLst/>
          </a:prstGeom>
          <a:solidFill>
            <a:srgbClr val="24B2C8"/>
          </a:solidFill>
          <a:ln w="3175">
            <a:miter lim="400000"/>
          </a:ln>
        </p:spPr>
        <p:txBody>
          <a:bodyPr lIns="27093" tIns="27093" rIns="27093" bIns="27093" anchor="ctr"/>
          <a:lstStyle/>
          <a:p>
            <a:pPr algn="ctr">
              <a:spcBef>
                <a:spcPts val="0"/>
              </a:spcBef>
              <a:defRPr>
                <a:solidFill>
                  <a:srgbClr val="FFFFFF"/>
                </a:solidFill>
              </a:defRPr>
            </a:pPr>
            <a:endParaRPr/>
          </a:p>
        </p:txBody>
      </p:sp>
      <p:sp>
        <p:nvSpPr>
          <p:cNvPr id="422" name="Shape 422"/>
          <p:cNvSpPr/>
          <p:nvPr/>
        </p:nvSpPr>
        <p:spPr>
          <a:xfrm>
            <a:off x="-1" y="0"/>
            <a:ext cx="13004802" cy="681782"/>
          </a:xfrm>
          <a:prstGeom prst="rect">
            <a:avLst/>
          </a:prstGeom>
          <a:solidFill>
            <a:schemeClr val="accent1"/>
          </a:solidFill>
          <a:ln w="3175">
            <a:miter lim="400000"/>
          </a:ln>
        </p:spPr>
        <p:txBody>
          <a:bodyPr lIns="27093" tIns="27093" rIns="27093" bIns="27093" anchor="ctr"/>
          <a:lstStyle/>
          <a:p>
            <a:pPr algn="ctr">
              <a:spcBef>
                <a:spcPts val="0"/>
              </a:spcBef>
              <a:defRPr>
                <a:solidFill>
                  <a:srgbClr val="FFFFFF"/>
                </a:solidFill>
              </a:defRPr>
            </a:pPr>
            <a:endParaRPr/>
          </a:p>
        </p:txBody>
      </p:sp>
      <p:sp>
        <p:nvSpPr>
          <p:cNvPr id="423" name="Shape 423"/>
          <p:cNvSpPr/>
          <p:nvPr/>
        </p:nvSpPr>
        <p:spPr>
          <a:xfrm>
            <a:off x="8029739" y="4812788"/>
            <a:ext cx="1270001" cy="67520"/>
          </a:xfrm>
          <a:prstGeom prst="rect">
            <a:avLst/>
          </a:prstGeom>
          <a:solidFill>
            <a:srgbClr val="FFFFFF"/>
          </a:solidFill>
          <a:ln w="3175">
            <a:miter lim="400000"/>
          </a:ln>
        </p:spPr>
        <p:txBody>
          <a:bodyPr lIns="50800" tIns="50800" rIns="50800" bIns="50800" anchor="ctr"/>
          <a:lstStyle/>
          <a:p>
            <a:pPr algn="ctr" defTabSz="825500">
              <a:spcBef>
                <a:spcPts val="0"/>
              </a:spcBef>
              <a:defRPr sz="3200">
                <a:solidFill>
                  <a:srgbClr val="FFFFFF"/>
                </a:solidFill>
              </a:defRPr>
            </a:pPr>
            <a:endParaRPr/>
          </a:p>
        </p:txBody>
      </p:sp>
      <p:sp>
        <p:nvSpPr>
          <p:cNvPr id="424" name="Shape 424"/>
          <p:cNvSpPr>
            <a:spLocks noGrp="1"/>
          </p:cNvSpPr>
          <p:nvPr>
            <p:ph type="title"/>
          </p:nvPr>
        </p:nvSpPr>
        <p:spPr>
          <a:xfrm>
            <a:off x="8029739" y="4145797"/>
            <a:ext cx="4293280" cy="1254876"/>
          </a:xfrm>
          <a:prstGeom prst="rect">
            <a:avLst/>
          </a:prstGeom>
        </p:spPr>
        <p:txBody>
          <a:bodyPr anchor="b"/>
          <a:lstStyle>
            <a:lvl1pPr>
              <a:defRPr sz="3000" spc="0">
                <a:solidFill>
                  <a:srgbClr val="FFFFFF"/>
                </a:solidFill>
              </a:defRPr>
            </a:lvl1pPr>
          </a:lstStyle>
          <a:p>
            <a:r>
              <a:t>Title Text</a:t>
            </a:r>
          </a:p>
        </p:txBody>
      </p:sp>
      <p:sp>
        <p:nvSpPr>
          <p:cNvPr id="425" name="Shape 425"/>
          <p:cNvSpPr>
            <a:spLocks noGrp="1"/>
          </p:cNvSpPr>
          <p:nvPr>
            <p:ph type="body" sz="quarter" idx="1"/>
          </p:nvPr>
        </p:nvSpPr>
        <p:spPr>
          <a:xfrm>
            <a:off x="8029739" y="5349873"/>
            <a:ext cx="4293280" cy="1676600"/>
          </a:xfrm>
          <a:prstGeom prst="rect">
            <a:avLst/>
          </a:prstGeom>
        </p:spPr>
        <p:txBody>
          <a:bodyPr numCol="1" spcCol="38100">
            <a:normAutofit/>
          </a:bodyPr>
          <a:lstStyle>
            <a:lvl1pPr>
              <a:lnSpc>
                <a:spcPct val="100000"/>
              </a:lnSpc>
              <a:spcBef>
                <a:spcPts val="1400"/>
              </a:spcBef>
              <a:defRPr sz="1600">
                <a:solidFill>
                  <a:srgbClr val="FFFFFF"/>
                </a:solidFill>
              </a:defRPr>
            </a:lvl1pPr>
            <a:lvl2pPr indent="228600">
              <a:spcBef>
                <a:spcPts val="1400"/>
              </a:spcBef>
              <a:defRPr sz="1600" b="0" cap="none" spc="0">
                <a:solidFill>
                  <a:srgbClr val="FFFFFF"/>
                </a:solidFill>
              </a:defRPr>
            </a:lvl2pPr>
            <a:lvl3pPr indent="457200">
              <a:spcBef>
                <a:spcPts val="1400"/>
              </a:spcBef>
              <a:defRPr sz="1600">
                <a:solidFill>
                  <a:srgbClr val="FFFFFF"/>
                </a:solidFill>
              </a:defRPr>
            </a:lvl3pPr>
            <a:lvl4pPr marL="0" marR="0" indent="685800">
              <a:spcBef>
                <a:spcPts val="1400"/>
              </a:spcBef>
              <a:buClrTx/>
              <a:buSzTx/>
              <a:buNone/>
              <a:defRPr sz="1600">
                <a:solidFill>
                  <a:srgbClr val="FFFFFF"/>
                </a:solidFill>
              </a:defRPr>
            </a:lvl4pPr>
            <a:lvl5pPr marL="0" marR="0" indent="914400">
              <a:spcBef>
                <a:spcPts val="1400"/>
              </a:spcBef>
              <a:defRPr sz="1600">
                <a:solidFill>
                  <a:srgbClr val="FFFFFF"/>
                </a:solidFill>
              </a:defRPr>
            </a:lvl5pPr>
          </a:lstStyle>
          <a:p>
            <a:r>
              <a:t>Body Level One</a:t>
            </a:r>
          </a:p>
          <a:p>
            <a:pPr lvl="1"/>
            <a:r>
              <a:t>Body Level Two</a:t>
            </a:r>
          </a:p>
          <a:p>
            <a:pPr lvl="2"/>
            <a:r>
              <a:t>Body Level Three</a:t>
            </a:r>
          </a:p>
          <a:p>
            <a:pPr lvl="3"/>
            <a:r>
              <a:t>Body Level Four</a:t>
            </a:r>
          </a:p>
          <a:p>
            <a:pPr lvl="4"/>
            <a:r>
              <a:t>Body Level Five</a:t>
            </a:r>
          </a:p>
        </p:txBody>
      </p:sp>
      <p:sp>
        <p:nvSpPr>
          <p:cNvPr id="426" name="Shape 426"/>
          <p:cNvSpPr/>
          <p:nvPr/>
        </p:nvSpPr>
        <p:spPr>
          <a:xfrm>
            <a:off x="13004800" y="212197"/>
            <a:ext cx="190501" cy="257388"/>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427" name="Shape 427"/>
          <p:cNvSpPr/>
          <p:nvPr/>
        </p:nvSpPr>
        <p:spPr>
          <a:xfrm>
            <a:off x="13004800" y="905652"/>
            <a:ext cx="190501" cy="523494"/>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428" name="Shape 428"/>
          <p:cNvSpPr/>
          <p:nvPr/>
        </p:nvSpPr>
        <p:spPr>
          <a:xfrm>
            <a:off x="12753975" y="-267197"/>
            <a:ext cx="250826"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429" name="Shape 429"/>
          <p:cNvSpPr/>
          <p:nvPr/>
        </p:nvSpPr>
        <p:spPr>
          <a:xfrm>
            <a:off x="-1" y="-267197"/>
            <a:ext cx="127001"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430" name="Shape 430"/>
          <p:cNvSpPr/>
          <p:nvPr/>
        </p:nvSpPr>
        <p:spPr>
          <a:xfrm>
            <a:off x="-1" y="9753600"/>
            <a:ext cx="277727"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431" name="Shape 431"/>
          <p:cNvSpPr/>
          <p:nvPr/>
        </p:nvSpPr>
        <p:spPr>
          <a:xfrm>
            <a:off x="-284076" y="9497764"/>
            <a:ext cx="284076" cy="255836"/>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432" name="Shape 432"/>
          <p:cNvSpPr/>
          <p:nvPr/>
        </p:nvSpPr>
        <p:spPr>
          <a:xfrm>
            <a:off x="13004800" y="8600682"/>
            <a:ext cx="190501" cy="38142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433" name="Shape 433"/>
          <p:cNvSpPr/>
          <p:nvPr/>
        </p:nvSpPr>
        <p:spPr>
          <a:xfrm>
            <a:off x="13004800" y="9098983"/>
            <a:ext cx="190501" cy="38142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434" name="Shape 434"/>
          <p:cNvSpPr/>
          <p:nvPr/>
        </p:nvSpPr>
        <p:spPr>
          <a:xfrm>
            <a:off x="295117" y="-267197"/>
            <a:ext cx="127001"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435" name="Shape 435"/>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8.xml><?xml version="1.0" encoding="utf-8"?>
<p:sldLayout xmlns:a="http://schemas.openxmlformats.org/drawingml/2006/main" xmlns:r="http://schemas.openxmlformats.org/officeDocument/2006/relationships" xmlns:p="http://schemas.openxmlformats.org/presentationml/2006/main" type="tx">
  <p:cSld name="Caption Photo Embed BLN">
    <p:spTree>
      <p:nvGrpSpPr>
        <p:cNvPr id="1" name=""/>
        <p:cNvGrpSpPr/>
        <p:nvPr/>
      </p:nvGrpSpPr>
      <p:grpSpPr>
        <a:xfrm>
          <a:off x="0" y="0"/>
          <a:ext cx="0" cy="0"/>
          <a:chOff x="0" y="0"/>
          <a:chExt cx="0" cy="0"/>
        </a:xfrm>
      </p:grpSpPr>
      <p:sp>
        <p:nvSpPr>
          <p:cNvPr id="464" name="Shape 464"/>
          <p:cNvSpPr/>
          <p:nvPr/>
        </p:nvSpPr>
        <p:spPr>
          <a:xfrm>
            <a:off x="-2739" y="681781"/>
            <a:ext cx="13007540" cy="7708256"/>
          </a:xfrm>
          <a:prstGeom prst="rect">
            <a:avLst/>
          </a:prstGeom>
          <a:solidFill>
            <a:srgbClr val="24B2C8"/>
          </a:solidFill>
          <a:ln w="3175">
            <a:miter lim="400000"/>
          </a:ln>
        </p:spPr>
        <p:txBody>
          <a:bodyPr lIns="27093" tIns="27093" rIns="27093" bIns="27093" anchor="ctr"/>
          <a:lstStyle/>
          <a:p>
            <a:pPr algn="ctr">
              <a:spcBef>
                <a:spcPts val="0"/>
              </a:spcBef>
              <a:defRPr>
                <a:solidFill>
                  <a:srgbClr val="FFFFFF"/>
                </a:solidFill>
              </a:defRPr>
            </a:pPr>
            <a:endParaRPr/>
          </a:p>
        </p:txBody>
      </p:sp>
      <p:sp>
        <p:nvSpPr>
          <p:cNvPr id="465" name="Shape 465"/>
          <p:cNvSpPr>
            <a:spLocks noGrp="1"/>
          </p:cNvSpPr>
          <p:nvPr>
            <p:ph type="pic" idx="13"/>
          </p:nvPr>
        </p:nvSpPr>
        <p:spPr>
          <a:xfrm>
            <a:off x="-1" y="681781"/>
            <a:ext cx="13007541" cy="7708742"/>
          </a:xfrm>
          <a:prstGeom prst="rect">
            <a:avLst/>
          </a:prstGeom>
        </p:spPr>
        <p:txBody>
          <a:bodyPr lIns="91439" tIns="45719" rIns="91439" bIns="45719" numCol="1" spcCol="38100"/>
          <a:lstStyle/>
          <a:p>
            <a:endParaRPr dirty="0"/>
          </a:p>
        </p:txBody>
      </p:sp>
      <p:sp>
        <p:nvSpPr>
          <p:cNvPr id="466" name="Shape 466"/>
          <p:cNvSpPr/>
          <p:nvPr/>
        </p:nvSpPr>
        <p:spPr>
          <a:xfrm>
            <a:off x="-1" y="0"/>
            <a:ext cx="13004802" cy="681782"/>
          </a:xfrm>
          <a:prstGeom prst="rect">
            <a:avLst/>
          </a:prstGeom>
          <a:solidFill>
            <a:schemeClr val="accent1"/>
          </a:solidFill>
          <a:ln w="3175">
            <a:miter lim="400000"/>
          </a:ln>
        </p:spPr>
        <p:txBody>
          <a:bodyPr lIns="27093" tIns="27093" rIns="27093" bIns="27093" anchor="ctr"/>
          <a:lstStyle/>
          <a:p>
            <a:pPr algn="ctr">
              <a:spcBef>
                <a:spcPts val="0"/>
              </a:spcBef>
              <a:defRPr>
                <a:solidFill>
                  <a:srgbClr val="FFFFFF"/>
                </a:solidFill>
              </a:defRPr>
            </a:pPr>
            <a:endParaRPr/>
          </a:p>
        </p:txBody>
      </p:sp>
      <p:sp>
        <p:nvSpPr>
          <p:cNvPr id="467" name="Shape 467"/>
          <p:cNvSpPr>
            <a:spLocks noGrp="1"/>
          </p:cNvSpPr>
          <p:nvPr>
            <p:ph type="body" sz="quarter" idx="14" hasCustomPrompt="1"/>
          </p:nvPr>
        </p:nvSpPr>
        <p:spPr>
          <a:xfrm>
            <a:off x="681781" y="7112986"/>
            <a:ext cx="1270001" cy="67520"/>
          </a:xfrm>
          <a:prstGeom prst="rect">
            <a:avLst/>
          </a:prstGeom>
          <a:solidFill>
            <a:srgbClr val="FFFFFF"/>
          </a:solidFill>
        </p:spPr>
        <p:txBody>
          <a:bodyPr lIns="50800" tIns="50800" rIns="50800" bIns="50800" numCol="1" spcCol="38100" anchor="ctr"/>
          <a:lstStyle/>
          <a:p>
            <a:pPr algn="ctr" defTabSz="825500">
              <a:lnSpc>
                <a:spcPct val="100000"/>
              </a:lnSpc>
              <a:spcBef>
                <a:spcPts val="0"/>
              </a:spcBef>
              <a:defRPr sz="3200">
                <a:solidFill>
                  <a:srgbClr val="FFFFFF"/>
                </a:solidFill>
              </a:defRPr>
            </a:pPr>
            <a:r>
              <a:rPr lang="en-GB" dirty="0"/>
              <a:t> </a:t>
            </a:r>
            <a:endParaRPr dirty="0"/>
          </a:p>
        </p:txBody>
      </p:sp>
      <p:sp>
        <p:nvSpPr>
          <p:cNvPr id="468" name="Shape 468"/>
          <p:cNvSpPr>
            <a:spLocks noGrp="1"/>
          </p:cNvSpPr>
          <p:nvPr>
            <p:ph type="title"/>
          </p:nvPr>
        </p:nvSpPr>
        <p:spPr>
          <a:xfrm>
            <a:off x="681781" y="7294135"/>
            <a:ext cx="6633596" cy="669788"/>
          </a:xfrm>
          <a:prstGeom prst="rect">
            <a:avLst/>
          </a:prstGeom>
        </p:spPr>
        <p:txBody>
          <a:bodyPr anchor="ctr"/>
          <a:lstStyle>
            <a:lvl1pPr>
              <a:defRPr sz="3000" spc="0">
                <a:solidFill>
                  <a:srgbClr val="FFFFFF"/>
                </a:solidFill>
              </a:defRPr>
            </a:lvl1pPr>
          </a:lstStyle>
          <a:p>
            <a:r>
              <a:rPr dirty="0"/>
              <a:t>Title Text</a:t>
            </a:r>
          </a:p>
        </p:txBody>
      </p:sp>
      <p:sp>
        <p:nvSpPr>
          <p:cNvPr id="469" name="Shape 469"/>
          <p:cNvSpPr>
            <a:spLocks noGrp="1"/>
          </p:cNvSpPr>
          <p:nvPr>
            <p:ph type="body" sz="quarter" idx="1"/>
          </p:nvPr>
        </p:nvSpPr>
        <p:spPr>
          <a:xfrm>
            <a:off x="8039903" y="7294135"/>
            <a:ext cx="4283116" cy="669788"/>
          </a:xfrm>
          <a:prstGeom prst="rect">
            <a:avLst/>
          </a:prstGeom>
        </p:spPr>
        <p:txBody>
          <a:bodyPr numCol="1" spcCol="38100" anchor="ctr">
            <a:normAutofit/>
          </a:bodyPr>
          <a:lstStyle>
            <a:lvl1pPr algn="r">
              <a:lnSpc>
                <a:spcPct val="100000"/>
              </a:lnSpc>
              <a:spcBef>
                <a:spcPts val="1400"/>
              </a:spcBef>
              <a:defRPr sz="1600">
                <a:solidFill>
                  <a:srgbClr val="FFFFFF"/>
                </a:solidFill>
              </a:defRPr>
            </a:lvl1pPr>
            <a:lvl2pPr indent="228600" algn="r">
              <a:spcBef>
                <a:spcPts val="1400"/>
              </a:spcBef>
              <a:defRPr sz="1600" b="0" cap="none" spc="0">
                <a:solidFill>
                  <a:srgbClr val="FFFFFF"/>
                </a:solidFill>
              </a:defRPr>
            </a:lvl2pPr>
            <a:lvl3pPr indent="457200" algn="r">
              <a:spcBef>
                <a:spcPts val="1400"/>
              </a:spcBef>
              <a:defRPr sz="1600">
                <a:solidFill>
                  <a:srgbClr val="FFFFFF"/>
                </a:solidFill>
              </a:defRPr>
            </a:lvl3pPr>
            <a:lvl4pPr marL="0" marR="0" indent="685800" algn="r">
              <a:spcBef>
                <a:spcPts val="1400"/>
              </a:spcBef>
              <a:buClrTx/>
              <a:buSzTx/>
              <a:buNone/>
              <a:defRPr sz="1600">
                <a:solidFill>
                  <a:srgbClr val="FFFFFF"/>
                </a:solidFill>
              </a:defRPr>
            </a:lvl4pPr>
            <a:lvl5pPr marL="0" marR="0" indent="914400" algn="r">
              <a:spcBef>
                <a:spcPts val="1400"/>
              </a:spcBef>
              <a:defRPr sz="1600">
                <a:solidFill>
                  <a:srgbClr val="FFFFFF"/>
                </a:solidFill>
              </a:defRPr>
            </a:lvl5pPr>
          </a:lstStyle>
          <a:p>
            <a:r>
              <a:t>Body Level One</a:t>
            </a:r>
          </a:p>
          <a:p>
            <a:pPr lvl="1"/>
            <a:r>
              <a:t>Body Level Two</a:t>
            </a:r>
          </a:p>
          <a:p>
            <a:pPr lvl="2"/>
            <a:r>
              <a:t>Body Level Three</a:t>
            </a:r>
          </a:p>
          <a:p>
            <a:pPr lvl="3"/>
            <a:r>
              <a:t>Body Level Four</a:t>
            </a:r>
          </a:p>
          <a:p>
            <a:pPr lvl="4"/>
            <a:r>
              <a:t>Body Level Five</a:t>
            </a:r>
          </a:p>
        </p:txBody>
      </p:sp>
      <p:sp>
        <p:nvSpPr>
          <p:cNvPr id="470" name="Shape 470"/>
          <p:cNvSpPr/>
          <p:nvPr/>
        </p:nvSpPr>
        <p:spPr>
          <a:xfrm>
            <a:off x="13004800" y="212197"/>
            <a:ext cx="190501" cy="257388"/>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471" name="Shape 471"/>
          <p:cNvSpPr/>
          <p:nvPr/>
        </p:nvSpPr>
        <p:spPr>
          <a:xfrm>
            <a:off x="13004800" y="905652"/>
            <a:ext cx="190501" cy="523494"/>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472" name="Shape 472"/>
          <p:cNvSpPr/>
          <p:nvPr/>
        </p:nvSpPr>
        <p:spPr>
          <a:xfrm>
            <a:off x="12753975" y="-267197"/>
            <a:ext cx="250826"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473" name="Shape 473"/>
          <p:cNvSpPr/>
          <p:nvPr/>
        </p:nvSpPr>
        <p:spPr>
          <a:xfrm>
            <a:off x="-1" y="-267197"/>
            <a:ext cx="127001"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474" name="Shape 474"/>
          <p:cNvSpPr/>
          <p:nvPr/>
        </p:nvSpPr>
        <p:spPr>
          <a:xfrm>
            <a:off x="-1" y="9753600"/>
            <a:ext cx="277727"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475" name="Shape 475"/>
          <p:cNvSpPr/>
          <p:nvPr/>
        </p:nvSpPr>
        <p:spPr>
          <a:xfrm>
            <a:off x="-284076" y="9497764"/>
            <a:ext cx="284076" cy="255836"/>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476" name="Shape 476"/>
          <p:cNvSpPr/>
          <p:nvPr/>
        </p:nvSpPr>
        <p:spPr>
          <a:xfrm>
            <a:off x="13004800" y="8600682"/>
            <a:ext cx="190501" cy="38142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477" name="Shape 477"/>
          <p:cNvSpPr/>
          <p:nvPr/>
        </p:nvSpPr>
        <p:spPr>
          <a:xfrm>
            <a:off x="13004800" y="9098983"/>
            <a:ext cx="190501" cy="38142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478" name="Shape 478"/>
          <p:cNvSpPr/>
          <p:nvPr/>
        </p:nvSpPr>
        <p:spPr>
          <a:xfrm>
            <a:off x="295117" y="-267197"/>
            <a:ext cx="127001"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479" name="Shape 479"/>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9.xml><?xml version="1.0" encoding="utf-8"?>
<p:sldLayout xmlns:a="http://schemas.openxmlformats.org/drawingml/2006/main" xmlns:r="http://schemas.openxmlformats.org/officeDocument/2006/relationships" xmlns:p="http://schemas.openxmlformats.org/presentationml/2006/main" type="tx">
  <p:cSld name="Caption Photo Inset">
    <p:spTree>
      <p:nvGrpSpPr>
        <p:cNvPr id="1" name=""/>
        <p:cNvGrpSpPr/>
        <p:nvPr/>
      </p:nvGrpSpPr>
      <p:grpSpPr>
        <a:xfrm>
          <a:off x="0" y="0"/>
          <a:ext cx="0" cy="0"/>
          <a:chOff x="0" y="0"/>
          <a:chExt cx="0" cy="0"/>
        </a:xfrm>
      </p:grpSpPr>
      <p:sp>
        <p:nvSpPr>
          <p:cNvPr id="486" name="Shape 486"/>
          <p:cNvSpPr/>
          <p:nvPr/>
        </p:nvSpPr>
        <p:spPr>
          <a:xfrm>
            <a:off x="-2739" y="681781"/>
            <a:ext cx="13007540" cy="7708256"/>
          </a:xfrm>
          <a:prstGeom prst="rect">
            <a:avLst/>
          </a:prstGeom>
          <a:solidFill>
            <a:srgbClr val="24B2C8"/>
          </a:solidFill>
          <a:ln w="3175">
            <a:miter lim="400000"/>
          </a:ln>
        </p:spPr>
        <p:txBody>
          <a:bodyPr lIns="27093" tIns="27093" rIns="27093" bIns="27093" anchor="ctr"/>
          <a:lstStyle/>
          <a:p>
            <a:pPr algn="ctr">
              <a:spcBef>
                <a:spcPts val="0"/>
              </a:spcBef>
              <a:defRPr>
                <a:solidFill>
                  <a:srgbClr val="FFFFFF"/>
                </a:solidFill>
              </a:defRPr>
            </a:pPr>
            <a:endParaRPr/>
          </a:p>
        </p:txBody>
      </p:sp>
      <p:sp>
        <p:nvSpPr>
          <p:cNvPr id="487" name="Shape 487"/>
          <p:cNvSpPr>
            <a:spLocks noGrp="1"/>
          </p:cNvSpPr>
          <p:nvPr>
            <p:ph type="pic" idx="13"/>
          </p:nvPr>
        </p:nvSpPr>
        <p:spPr>
          <a:xfrm>
            <a:off x="681781" y="1352907"/>
            <a:ext cx="11641239" cy="5088955"/>
          </a:xfrm>
          <a:prstGeom prst="rect">
            <a:avLst/>
          </a:prstGeom>
        </p:spPr>
        <p:txBody>
          <a:bodyPr lIns="91439" tIns="45719" rIns="91439" bIns="45719" numCol="1" spcCol="38100"/>
          <a:lstStyle/>
          <a:p>
            <a:endParaRPr/>
          </a:p>
        </p:txBody>
      </p:sp>
      <p:sp>
        <p:nvSpPr>
          <p:cNvPr id="488" name="Shape 488"/>
          <p:cNvSpPr/>
          <p:nvPr/>
        </p:nvSpPr>
        <p:spPr>
          <a:xfrm>
            <a:off x="-1" y="0"/>
            <a:ext cx="13004802" cy="681782"/>
          </a:xfrm>
          <a:prstGeom prst="rect">
            <a:avLst/>
          </a:prstGeom>
          <a:solidFill>
            <a:schemeClr val="accent1"/>
          </a:solidFill>
          <a:ln w="3175">
            <a:miter lim="400000"/>
          </a:ln>
        </p:spPr>
        <p:txBody>
          <a:bodyPr lIns="27093" tIns="27093" rIns="27093" bIns="27093" anchor="ctr"/>
          <a:lstStyle/>
          <a:p>
            <a:pPr algn="ctr">
              <a:spcBef>
                <a:spcPts val="0"/>
              </a:spcBef>
              <a:defRPr>
                <a:solidFill>
                  <a:srgbClr val="FFFFFF"/>
                </a:solidFill>
              </a:defRPr>
            </a:pPr>
            <a:endParaRPr/>
          </a:p>
        </p:txBody>
      </p:sp>
      <p:sp>
        <p:nvSpPr>
          <p:cNvPr id="489" name="Shape 489"/>
          <p:cNvSpPr/>
          <p:nvPr/>
        </p:nvSpPr>
        <p:spPr>
          <a:xfrm>
            <a:off x="681781" y="7112986"/>
            <a:ext cx="1270001" cy="67520"/>
          </a:xfrm>
          <a:prstGeom prst="rect">
            <a:avLst/>
          </a:prstGeom>
          <a:solidFill>
            <a:srgbClr val="FFFFFF"/>
          </a:solidFill>
          <a:ln w="3175">
            <a:miter lim="400000"/>
          </a:ln>
        </p:spPr>
        <p:txBody>
          <a:bodyPr lIns="50800" tIns="50800" rIns="50800" bIns="50800" anchor="ctr"/>
          <a:lstStyle/>
          <a:p>
            <a:pPr algn="ctr" defTabSz="825500">
              <a:spcBef>
                <a:spcPts val="0"/>
              </a:spcBef>
              <a:defRPr sz="3200">
                <a:solidFill>
                  <a:srgbClr val="FFFFFF"/>
                </a:solidFill>
              </a:defRPr>
            </a:pPr>
            <a:endParaRPr/>
          </a:p>
        </p:txBody>
      </p:sp>
      <p:sp>
        <p:nvSpPr>
          <p:cNvPr id="490" name="Shape 490"/>
          <p:cNvSpPr>
            <a:spLocks noGrp="1"/>
          </p:cNvSpPr>
          <p:nvPr>
            <p:ph type="title"/>
          </p:nvPr>
        </p:nvSpPr>
        <p:spPr>
          <a:xfrm>
            <a:off x="681781" y="7294135"/>
            <a:ext cx="6661101" cy="669788"/>
          </a:xfrm>
          <a:prstGeom prst="rect">
            <a:avLst/>
          </a:prstGeom>
        </p:spPr>
        <p:txBody>
          <a:bodyPr anchor="ctr"/>
          <a:lstStyle>
            <a:lvl1pPr>
              <a:defRPr sz="3000" spc="0">
                <a:solidFill>
                  <a:srgbClr val="FFFFFF"/>
                </a:solidFill>
              </a:defRPr>
            </a:lvl1pPr>
          </a:lstStyle>
          <a:p>
            <a:r>
              <a:t>Title Text</a:t>
            </a:r>
          </a:p>
        </p:txBody>
      </p:sp>
      <p:sp>
        <p:nvSpPr>
          <p:cNvPr id="491" name="Shape 491"/>
          <p:cNvSpPr>
            <a:spLocks noGrp="1"/>
          </p:cNvSpPr>
          <p:nvPr>
            <p:ph type="body" sz="quarter" idx="1"/>
          </p:nvPr>
        </p:nvSpPr>
        <p:spPr>
          <a:xfrm>
            <a:off x="8024662" y="7294135"/>
            <a:ext cx="4298357" cy="669788"/>
          </a:xfrm>
          <a:prstGeom prst="rect">
            <a:avLst/>
          </a:prstGeom>
        </p:spPr>
        <p:txBody>
          <a:bodyPr numCol="1" spcCol="38100" anchor="ctr">
            <a:normAutofit/>
          </a:bodyPr>
          <a:lstStyle>
            <a:lvl1pPr algn="r">
              <a:lnSpc>
                <a:spcPct val="100000"/>
              </a:lnSpc>
              <a:spcBef>
                <a:spcPts val="1400"/>
              </a:spcBef>
              <a:defRPr sz="1600">
                <a:solidFill>
                  <a:srgbClr val="FFFFFF"/>
                </a:solidFill>
              </a:defRPr>
            </a:lvl1pPr>
            <a:lvl2pPr indent="228600" algn="r">
              <a:spcBef>
                <a:spcPts val="1400"/>
              </a:spcBef>
              <a:defRPr sz="1600" b="0" cap="none" spc="0">
                <a:solidFill>
                  <a:srgbClr val="FFFFFF"/>
                </a:solidFill>
              </a:defRPr>
            </a:lvl2pPr>
            <a:lvl3pPr indent="457200" algn="r">
              <a:spcBef>
                <a:spcPts val="1400"/>
              </a:spcBef>
              <a:defRPr sz="1600">
                <a:solidFill>
                  <a:srgbClr val="FFFFFF"/>
                </a:solidFill>
              </a:defRPr>
            </a:lvl3pPr>
            <a:lvl4pPr marL="0" marR="0" indent="685800" algn="r">
              <a:spcBef>
                <a:spcPts val="1400"/>
              </a:spcBef>
              <a:buClrTx/>
              <a:buSzTx/>
              <a:buNone/>
              <a:defRPr sz="1600">
                <a:solidFill>
                  <a:srgbClr val="FFFFFF"/>
                </a:solidFill>
              </a:defRPr>
            </a:lvl4pPr>
            <a:lvl5pPr marL="0" marR="0" indent="914400" algn="r">
              <a:spcBef>
                <a:spcPts val="1400"/>
              </a:spcBef>
              <a:defRPr sz="1600">
                <a:solidFill>
                  <a:srgbClr val="FFFFFF"/>
                </a:solidFill>
              </a:defRPr>
            </a:lvl5pPr>
          </a:lstStyle>
          <a:p>
            <a:r>
              <a:t>Body Level One</a:t>
            </a:r>
          </a:p>
          <a:p>
            <a:pPr lvl="1"/>
            <a:r>
              <a:t>Body Level Two</a:t>
            </a:r>
          </a:p>
          <a:p>
            <a:pPr lvl="2"/>
            <a:r>
              <a:t>Body Level Three</a:t>
            </a:r>
          </a:p>
          <a:p>
            <a:pPr lvl="3"/>
            <a:r>
              <a:t>Body Level Four</a:t>
            </a:r>
          </a:p>
          <a:p>
            <a:pPr lvl="4"/>
            <a:r>
              <a:t>Body Level Five</a:t>
            </a:r>
          </a:p>
        </p:txBody>
      </p:sp>
      <p:sp>
        <p:nvSpPr>
          <p:cNvPr id="492" name="Shape 492"/>
          <p:cNvSpPr/>
          <p:nvPr/>
        </p:nvSpPr>
        <p:spPr>
          <a:xfrm>
            <a:off x="13004800" y="212197"/>
            <a:ext cx="190501" cy="257388"/>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493" name="Shape 493"/>
          <p:cNvSpPr/>
          <p:nvPr/>
        </p:nvSpPr>
        <p:spPr>
          <a:xfrm>
            <a:off x="13004800" y="905652"/>
            <a:ext cx="190501" cy="523494"/>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494" name="Shape 494"/>
          <p:cNvSpPr/>
          <p:nvPr/>
        </p:nvSpPr>
        <p:spPr>
          <a:xfrm>
            <a:off x="12753975" y="-267197"/>
            <a:ext cx="250826"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495" name="Shape 495"/>
          <p:cNvSpPr/>
          <p:nvPr/>
        </p:nvSpPr>
        <p:spPr>
          <a:xfrm>
            <a:off x="-1" y="-267197"/>
            <a:ext cx="127001"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496" name="Shape 496"/>
          <p:cNvSpPr/>
          <p:nvPr/>
        </p:nvSpPr>
        <p:spPr>
          <a:xfrm>
            <a:off x="-1" y="9753600"/>
            <a:ext cx="277727"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497" name="Shape 497"/>
          <p:cNvSpPr/>
          <p:nvPr/>
        </p:nvSpPr>
        <p:spPr>
          <a:xfrm>
            <a:off x="-284076" y="9497764"/>
            <a:ext cx="284076" cy="255836"/>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498" name="Shape 498"/>
          <p:cNvSpPr/>
          <p:nvPr/>
        </p:nvSpPr>
        <p:spPr>
          <a:xfrm>
            <a:off x="13004800" y="8600682"/>
            <a:ext cx="190501" cy="38142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499" name="Shape 499"/>
          <p:cNvSpPr/>
          <p:nvPr/>
        </p:nvSpPr>
        <p:spPr>
          <a:xfrm>
            <a:off x="13004800" y="9098983"/>
            <a:ext cx="190501" cy="38142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500" name="Shape 500"/>
          <p:cNvSpPr/>
          <p:nvPr/>
        </p:nvSpPr>
        <p:spPr>
          <a:xfrm>
            <a:off x="295117" y="-267197"/>
            <a:ext cx="127001"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501" name="Shape 501"/>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Title, Subtitle &amp; Photo Embed BLN">
    <p:spTree>
      <p:nvGrpSpPr>
        <p:cNvPr id="1" name=""/>
        <p:cNvGrpSpPr/>
        <p:nvPr/>
      </p:nvGrpSpPr>
      <p:grpSpPr>
        <a:xfrm>
          <a:off x="0" y="0"/>
          <a:ext cx="0" cy="0"/>
          <a:chOff x="0" y="0"/>
          <a:chExt cx="0" cy="0"/>
        </a:xfrm>
      </p:grpSpPr>
      <p:sp>
        <p:nvSpPr>
          <p:cNvPr id="65" name="Shape 65"/>
          <p:cNvSpPr/>
          <p:nvPr/>
        </p:nvSpPr>
        <p:spPr>
          <a:xfrm>
            <a:off x="-2739" y="681781"/>
            <a:ext cx="13007540" cy="7708256"/>
          </a:xfrm>
          <a:prstGeom prst="rect">
            <a:avLst/>
          </a:prstGeom>
          <a:solidFill>
            <a:srgbClr val="24B2C8"/>
          </a:solidFill>
          <a:ln w="3175">
            <a:miter lim="400000"/>
          </a:ln>
        </p:spPr>
        <p:txBody>
          <a:bodyPr lIns="27093" tIns="27093" rIns="27093" bIns="27093" anchor="ctr"/>
          <a:lstStyle/>
          <a:p>
            <a:pPr algn="ctr">
              <a:spcBef>
                <a:spcPts val="0"/>
              </a:spcBef>
              <a:defRPr>
                <a:solidFill>
                  <a:srgbClr val="FFFFFF"/>
                </a:solidFill>
              </a:defRPr>
            </a:pPr>
            <a:endParaRPr/>
          </a:p>
        </p:txBody>
      </p:sp>
      <p:sp>
        <p:nvSpPr>
          <p:cNvPr id="66" name="Shape 66"/>
          <p:cNvSpPr>
            <a:spLocks noGrp="1"/>
          </p:cNvSpPr>
          <p:nvPr>
            <p:ph type="pic" idx="13"/>
          </p:nvPr>
        </p:nvSpPr>
        <p:spPr>
          <a:xfrm>
            <a:off x="0" y="681781"/>
            <a:ext cx="13007540" cy="7709457"/>
          </a:xfrm>
          <a:prstGeom prst="rect">
            <a:avLst/>
          </a:prstGeom>
        </p:spPr>
        <p:txBody>
          <a:bodyPr lIns="91439" tIns="45719" rIns="91439" bIns="45719" numCol="1" spcCol="38100"/>
          <a:lstStyle/>
          <a:p>
            <a:endParaRPr dirty="0"/>
          </a:p>
        </p:txBody>
      </p:sp>
      <p:sp>
        <p:nvSpPr>
          <p:cNvPr id="67" name="Shape 67"/>
          <p:cNvSpPr>
            <a:spLocks noGrp="1"/>
          </p:cNvSpPr>
          <p:nvPr>
            <p:ph type="title"/>
          </p:nvPr>
        </p:nvSpPr>
        <p:spPr>
          <a:xfrm>
            <a:off x="1349243" y="1859607"/>
            <a:ext cx="7642143" cy="3212757"/>
          </a:xfrm>
          <a:prstGeom prst="rect">
            <a:avLst/>
          </a:prstGeom>
        </p:spPr>
        <p:txBody>
          <a:bodyPr anchor="b"/>
          <a:lstStyle>
            <a:lvl1pPr>
              <a:lnSpc>
                <a:spcPct val="80000"/>
              </a:lnSpc>
              <a:defRPr sz="7200" spc="0">
                <a:solidFill>
                  <a:srgbClr val="FFFFFF"/>
                </a:solidFill>
              </a:defRPr>
            </a:lvl1pPr>
          </a:lstStyle>
          <a:p>
            <a:r>
              <a:rPr dirty="0"/>
              <a:t>Title Text</a:t>
            </a:r>
          </a:p>
        </p:txBody>
      </p:sp>
      <p:sp>
        <p:nvSpPr>
          <p:cNvPr id="68" name="Shape 68"/>
          <p:cNvSpPr>
            <a:spLocks noGrp="1"/>
          </p:cNvSpPr>
          <p:nvPr>
            <p:ph type="body" sz="quarter" idx="1"/>
          </p:nvPr>
        </p:nvSpPr>
        <p:spPr>
          <a:xfrm>
            <a:off x="1349242" y="5159308"/>
            <a:ext cx="7642143" cy="932638"/>
          </a:xfrm>
          <a:prstGeom prst="rect">
            <a:avLst/>
          </a:prstGeom>
        </p:spPr>
        <p:txBody>
          <a:bodyPr numCol="1" spcCol="38100">
            <a:normAutofit/>
          </a:bodyPr>
          <a:lstStyle>
            <a:lvl1pPr>
              <a:lnSpc>
                <a:spcPct val="100000"/>
              </a:lnSpc>
              <a:spcBef>
                <a:spcPts val="0"/>
              </a:spcBef>
              <a:defRPr sz="3600">
                <a:solidFill>
                  <a:srgbClr val="FFFFFF"/>
                </a:solidFill>
              </a:defRPr>
            </a:lvl1pPr>
            <a:lvl2pPr indent="228600">
              <a:defRPr sz="3600" b="0" cap="none" spc="0">
                <a:solidFill>
                  <a:srgbClr val="FFFFFF"/>
                </a:solidFill>
              </a:defRPr>
            </a:lvl2pPr>
            <a:lvl3pPr indent="457200">
              <a:spcBef>
                <a:spcPts val="0"/>
              </a:spcBef>
              <a:defRPr sz="3600">
                <a:solidFill>
                  <a:srgbClr val="FFFFFF"/>
                </a:solidFill>
              </a:defRPr>
            </a:lvl3pPr>
            <a:lvl4pPr marL="0" marR="0" indent="685800">
              <a:spcBef>
                <a:spcPts val="0"/>
              </a:spcBef>
              <a:buClrTx/>
              <a:buSzTx/>
              <a:buNone/>
              <a:defRPr sz="3600">
                <a:solidFill>
                  <a:srgbClr val="FFFFFF"/>
                </a:solidFill>
              </a:defRPr>
            </a:lvl4pPr>
            <a:lvl5pPr marL="0" marR="0" indent="914400">
              <a:spcBef>
                <a:spcPts val="0"/>
              </a:spcBef>
              <a:defRPr sz="3600">
                <a:solidFill>
                  <a:srgbClr val="FFFFFF"/>
                </a:solidFill>
              </a:defRPr>
            </a:lvl5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69" name="Shape 69"/>
          <p:cNvSpPr/>
          <p:nvPr/>
        </p:nvSpPr>
        <p:spPr>
          <a:xfrm>
            <a:off x="-1" y="0"/>
            <a:ext cx="13004802" cy="681782"/>
          </a:xfrm>
          <a:prstGeom prst="rect">
            <a:avLst/>
          </a:prstGeom>
          <a:solidFill>
            <a:schemeClr val="accent1"/>
          </a:solidFill>
          <a:ln w="3175">
            <a:miter lim="400000"/>
          </a:ln>
        </p:spPr>
        <p:txBody>
          <a:bodyPr lIns="27093" tIns="27093" rIns="27093" bIns="27093" anchor="ctr"/>
          <a:lstStyle/>
          <a:p>
            <a:pPr algn="ctr">
              <a:spcBef>
                <a:spcPts val="0"/>
              </a:spcBef>
              <a:defRPr>
                <a:solidFill>
                  <a:srgbClr val="FFFFFF"/>
                </a:solidFill>
              </a:defRPr>
            </a:pPr>
            <a:endParaRPr/>
          </a:p>
        </p:txBody>
      </p:sp>
      <p:sp>
        <p:nvSpPr>
          <p:cNvPr id="71" name="Shape 71"/>
          <p:cNvSpPr/>
          <p:nvPr/>
        </p:nvSpPr>
        <p:spPr>
          <a:xfrm>
            <a:off x="13004800" y="212197"/>
            <a:ext cx="190501" cy="257388"/>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72" name="Shape 72"/>
          <p:cNvSpPr/>
          <p:nvPr/>
        </p:nvSpPr>
        <p:spPr>
          <a:xfrm>
            <a:off x="13004800" y="905652"/>
            <a:ext cx="190501" cy="523494"/>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73" name="Shape 73"/>
          <p:cNvSpPr/>
          <p:nvPr/>
        </p:nvSpPr>
        <p:spPr>
          <a:xfrm>
            <a:off x="12753975" y="-267197"/>
            <a:ext cx="250826"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74" name="Shape 74"/>
          <p:cNvSpPr/>
          <p:nvPr/>
        </p:nvSpPr>
        <p:spPr>
          <a:xfrm>
            <a:off x="-1" y="-267197"/>
            <a:ext cx="127001"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75" name="Shape 75"/>
          <p:cNvSpPr/>
          <p:nvPr/>
        </p:nvSpPr>
        <p:spPr>
          <a:xfrm>
            <a:off x="-1" y="9753600"/>
            <a:ext cx="277727"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76" name="Shape 76"/>
          <p:cNvSpPr/>
          <p:nvPr/>
        </p:nvSpPr>
        <p:spPr>
          <a:xfrm>
            <a:off x="-284076" y="9497764"/>
            <a:ext cx="284076" cy="255836"/>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77" name="Shape 77"/>
          <p:cNvSpPr/>
          <p:nvPr/>
        </p:nvSpPr>
        <p:spPr>
          <a:xfrm>
            <a:off x="13004800" y="8600682"/>
            <a:ext cx="190501" cy="38142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78" name="Shape 78"/>
          <p:cNvSpPr/>
          <p:nvPr/>
        </p:nvSpPr>
        <p:spPr>
          <a:xfrm>
            <a:off x="13004800" y="9098983"/>
            <a:ext cx="190501" cy="38142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79" name="Shape 79"/>
          <p:cNvSpPr/>
          <p:nvPr/>
        </p:nvSpPr>
        <p:spPr>
          <a:xfrm>
            <a:off x="295117" y="-267197"/>
            <a:ext cx="127001"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80" name="Shape 80"/>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0.xml><?xml version="1.0" encoding="utf-8"?>
<p:sldLayout xmlns:a="http://schemas.openxmlformats.org/drawingml/2006/main" xmlns:r="http://schemas.openxmlformats.org/officeDocument/2006/relationships" xmlns:p="http://schemas.openxmlformats.org/presentationml/2006/main" type="tx">
  <p:cSld name="Photo">
    <p:spTree>
      <p:nvGrpSpPr>
        <p:cNvPr id="1" name=""/>
        <p:cNvGrpSpPr/>
        <p:nvPr/>
      </p:nvGrpSpPr>
      <p:grpSpPr>
        <a:xfrm>
          <a:off x="0" y="0"/>
          <a:ext cx="0" cy="0"/>
          <a:chOff x="0" y="0"/>
          <a:chExt cx="0" cy="0"/>
        </a:xfrm>
      </p:grpSpPr>
      <p:sp>
        <p:nvSpPr>
          <p:cNvPr id="508" name="Shape 508"/>
          <p:cNvSpPr>
            <a:spLocks noGrp="1"/>
          </p:cNvSpPr>
          <p:nvPr>
            <p:ph type="pic" idx="13"/>
          </p:nvPr>
        </p:nvSpPr>
        <p:spPr>
          <a:xfrm>
            <a:off x="-1" y="681781"/>
            <a:ext cx="13007541" cy="7709774"/>
          </a:xfrm>
          <a:prstGeom prst="rect">
            <a:avLst/>
          </a:prstGeom>
        </p:spPr>
        <p:txBody>
          <a:bodyPr lIns="91439" tIns="45719" rIns="91439" bIns="45719" numCol="1" spcCol="38100"/>
          <a:lstStyle/>
          <a:p>
            <a:endParaRPr/>
          </a:p>
        </p:txBody>
      </p:sp>
      <p:sp>
        <p:nvSpPr>
          <p:cNvPr id="509" name="Shape 509"/>
          <p:cNvSpPr/>
          <p:nvPr/>
        </p:nvSpPr>
        <p:spPr>
          <a:xfrm>
            <a:off x="-1" y="0"/>
            <a:ext cx="13004802" cy="681782"/>
          </a:xfrm>
          <a:prstGeom prst="rect">
            <a:avLst/>
          </a:prstGeom>
          <a:solidFill>
            <a:schemeClr val="accent1"/>
          </a:solidFill>
          <a:ln w="3175">
            <a:miter lim="400000"/>
          </a:ln>
        </p:spPr>
        <p:txBody>
          <a:bodyPr lIns="27093" tIns="27093" rIns="27093" bIns="27093" anchor="ctr"/>
          <a:lstStyle/>
          <a:p>
            <a:pPr algn="ctr">
              <a:spcBef>
                <a:spcPts val="0"/>
              </a:spcBef>
              <a:defRPr>
                <a:solidFill>
                  <a:srgbClr val="FFFFFF"/>
                </a:solidFill>
              </a:defRPr>
            </a:pPr>
            <a:endParaRPr/>
          </a:p>
        </p:txBody>
      </p:sp>
      <p:sp>
        <p:nvSpPr>
          <p:cNvPr id="510" name="Shape 510"/>
          <p:cNvSpPr/>
          <p:nvPr/>
        </p:nvSpPr>
        <p:spPr>
          <a:xfrm>
            <a:off x="13004800" y="212197"/>
            <a:ext cx="190501" cy="257388"/>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511" name="Shape 511"/>
          <p:cNvSpPr/>
          <p:nvPr/>
        </p:nvSpPr>
        <p:spPr>
          <a:xfrm>
            <a:off x="13004800" y="905652"/>
            <a:ext cx="190501" cy="523494"/>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512" name="Shape 512"/>
          <p:cNvSpPr/>
          <p:nvPr/>
        </p:nvSpPr>
        <p:spPr>
          <a:xfrm>
            <a:off x="12753975" y="-267197"/>
            <a:ext cx="250826"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513" name="Shape 513"/>
          <p:cNvSpPr/>
          <p:nvPr/>
        </p:nvSpPr>
        <p:spPr>
          <a:xfrm>
            <a:off x="-1" y="-267197"/>
            <a:ext cx="127001"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514" name="Shape 514"/>
          <p:cNvSpPr/>
          <p:nvPr/>
        </p:nvSpPr>
        <p:spPr>
          <a:xfrm>
            <a:off x="-1" y="9753600"/>
            <a:ext cx="277727"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515" name="Shape 515"/>
          <p:cNvSpPr/>
          <p:nvPr/>
        </p:nvSpPr>
        <p:spPr>
          <a:xfrm>
            <a:off x="-284076" y="9497764"/>
            <a:ext cx="284076" cy="255836"/>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516" name="Shape 516"/>
          <p:cNvSpPr/>
          <p:nvPr/>
        </p:nvSpPr>
        <p:spPr>
          <a:xfrm>
            <a:off x="13004800" y="8600682"/>
            <a:ext cx="190501" cy="38142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517" name="Shape 517"/>
          <p:cNvSpPr/>
          <p:nvPr/>
        </p:nvSpPr>
        <p:spPr>
          <a:xfrm>
            <a:off x="13004800" y="9098983"/>
            <a:ext cx="190501" cy="38142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518" name="Shape 518"/>
          <p:cNvSpPr/>
          <p:nvPr/>
        </p:nvSpPr>
        <p:spPr>
          <a:xfrm>
            <a:off x="295117" y="-267197"/>
            <a:ext cx="127001"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519" name="Shape 519"/>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1.xml><?xml version="1.0" encoding="utf-8"?>
<p:sldLayout xmlns:a="http://schemas.openxmlformats.org/drawingml/2006/main" xmlns:r="http://schemas.openxmlformats.org/officeDocument/2006/relationships" xmlns:p="http://schemas.openxmlformats.org/presentationml/2006/main" type="tx">
  <p:cSld name="Title &amp; Caption">
    <p:spTree>
      <p:nvGrpSpPr>
        <p:cNvPr id="1" name=""/>
        <p:cNvGrpSpPr/>
        <p:nvPr/>
      </p:nvGrpSpPr>
      <p:grpSpPr>
        <a:xfrm>
          <a:off x="0" y="0"/>
          <a:ext cx="0" cy="0"/>
          <a:chOff x="0" y="0"/>
          <a:chExt cx="0" cy="0"/>
        </a:xfrm>
      </p:grpSpPr>
      <p:sp>
        <p:nvSpPr>
          <p:cNvPr id="526" name="Shape 526"/>
          <p:cNvSpPr/>
          <p:nvPr/>
        </p:nvSpPr>
        <p:spPr>
          <a:xfrm>
            <a:off x="-2739" y="681781"/>
            <a:ext cx="13007540" cy="7708256"/>
          </a:xfrm>
          <a:prstGeom prst="rect">
            <a:avLst/>
          </a:prstGeom>
          <a:solidFill>
            <a:srgbClr val="24B2C8"/>
          </a:solidFill>
          <a:ln w="3175">
            <a:miter lim="400000"/>
          </a:ln>
        </p:spPr>
        <p:txBody>
          <a:bodyPr lIns="27093" tIns="27093" rIns="27093" bIns="27093" anchor="ctr"/>
          <a:lstStyle/>
          <a:p>
            <a:pPr algn="ctr">
              <a:spcBef>
                <a:spcPts val="0"/>
              </a:spcBef>
              <a:defRPr>
                <a:solidFill>
                  <a:srgbClr val="FFFFFF"/>
                </a:solidFill>
              </a:defRPr>
            </a:pPr>
            <a:endParaRPr/>
          </a:p>
        </p:txBody>
      </p:sp>
      <p:sp>
        <p:nvSpPr>
          <p:cNvPr id="527" name="Shape 527"/>
          <p:cNvSpPr/>
          <p:nvPr/>
        </p:nvSpPr>
        <p:spPr>
          <a:xfrm>
            <a:off x="-1" y="0"/>
            <a:ext cx="13004802" cy="681782"/>
          </a:xfrm>
          <a:prstGeom prst="rect">
            <a:avLst/>
          </a:prstGeom>
          <a:solidFill>
            <a:schemeClr val="accent1"/>
          </a:solidFill>
          <a:ln w="3175">
            <a:miter lim="400000"/>
          </a:ln>
        </p:spPr>
        <p:txBody>
          <a:bodyPr lIns="27093" tIns="27093" rIns="27093" bIns="27093" anchor="ctr"/>
          <a:lstStyle/>
          <a:p>
            <a:pPr algn="ctr">
              <a:spcBef>
                <a:spcPts val="0"/>
              </a:spcBef>
              <a:defRPr>
                <a:solidFill>
                  <a:srgbClr val="FFFFFF"/>
                </a:solidFill>
              </a:defRPr>
            </a:pPr>
            <a:endParaRPr/>
          </a:p>
        </p:txBody>
      </p:sp>
      <p:sp>
        <p:nvSpPr>
          <p:cNvPr id="528" name="Shape 528"/>
          <p:cNvSpPr/>
          <p:nvPr/>
        </p:nvSpPr>
        <p:spPr>
          <a:xfrm>
            <a:off x="681781" y="1352907"/>
            <a:ext cx="1270001" cy="63501"/>
          </a:xfrm>
          <a:prstGeom prst="rect">
            <a:avLst/>
          </a:prstGeom>
          <a:solidFill>
            <a:srgbClr val="FFFFFF"/>
          </a:solidFill>
          <a:ln w="3175">
            <a:miter lim="400000"/>
          </a:ln>
        </p:spPr>
        <p:txBody>
          <a:bodyPr lIns="50800" tIns="50800" rIns="50800" bIns="50800" anchor="ctr"/>
          <a:lstStyle/>
          <a:p>
            <a:pPr algn="ctr" defTabSz="825500">
              <a:spcBef>
                <a:spcPts val="0"/>
              </a:spcBef>
              <a:defRPr sz="3200">
                <a:solidFill>
                  <a:srgbClr val="FFFFFF"/>
                </a:solidFill>
              </a:defRPr>
            </a:pPr>
            <a:endParaRPr/>
          </a:p>
        </p:txBody>
      </p:sp>
      <p:sp>
        <p:nvSpPr>
          <p:cNvPr id="529" name="Shape 529"/>
          <p:cNvSpPr>
            <a:spLocks noGrp="1"/>
          </p:cNvSpPr>
          <p:nvPr>
            <p:ph type="title"/>
          </p:nvPr>
        </p:nvSpPr>
        <p:spPr>
          <a:xfrm>
            <a:off x="681781" y="2098189"/>
            <a:ext cx="9936784" cy="4613885"/>
          </a:xfrm>
          <a:prstGeom prst="rect">
            <a:avLst/>
          </a:prstGeom>
        </p:spPr>
        <p:txBody>
          <a:bodyPr anchor="b"/>
          <a:lstStyle>
            <a:lvl1pPr>
              <a:defRPr spc="0">
                <a:solidFill>
                  <a:srgbClr val="FFFFFF"/>
                </a:solidFill>
              </a:defRPr>
            </a:lvl1pPr>
          </a:lstStyle>
          <a:p>
            <a:r>
              <a:t>Title Text</a:t>
            </a:r>
          </a:p>
        </p:txBody>
      </p:sp>
      <p:sp>
        <p:nvSpPr>
          <p:cNvPr id="530" name="Shape 530"/>
          <p:cNvSpPr>
            <a:spLocks noGrp="1"/>
          </p:cNvSpPr>
          <p:nvPr>
            <p:ph type="body" sz="quarter" idx="1"/>
          </p:nvPr>
        </p:nvSpPr>
        <p:spPr>
          <a:xfrm>
            <a:off x="681781" y="6661273"/>
            <a:ext cx="7983034" cy="1046982"/>
          </a:xfrm>
          <a:prstGeom prst="rect">
            <a:avLst/>
          </a:prstGeom>
        </p:spPr>
        <p:txBody>
          <a:bodyPr numCol="1" spcCol="38100">
            <a:normAutofit/>
          </a:bodyPr>
          <a:lstStyle>
            <a:lvl1pPr>
              <a:lnSpc>
                <a:spcPct val="100000"/>
              </a:lnSpc>
              <a:spcBef>
                <a:spcPts val="0"/>
              </a:spcBef>
              <a:defRPr sz="2200">
                <a:solidFill>
                  <a:srgbClr val="FFFFFF"/>
                </a:solidFill>
              </a:defRPr>
            </a:lvl1pPr>
            <a:lvl2pPr indent="228600">
              <a:defRPr sz="2200" b="0" cap="none" spc="0">
                <a:solidFill>
                  <a:srgbClr val="FFFFFF"/>
                </a:solidFill>
              </a:defRPr>
            </a:lvl2pPr>
            <a:lvl3pPr indent="457200">
              <a:spcBef>
                <a:spcPts val="0"/>
              </a:spcBef>
              <a:defRPr sz="2200">
                <a:solidFill>
                  <a:srgbClr val="FFFFFF"/>
                </a:solidFill>
              </a:defRPr>
            </a:lvl3pPr>
            <a:lvl4pPr marL="0" marR="0" indent="685800">
              <a:spcBef>
                <a:spcPts val="0"/>
              </a:spcBef>
              <a:buClrTx/>
              <a:buSzTx/>
              <a:buNone/>
              <a:defRPr sz="2200">
                <a:solidFill>
                  <a:srgbClr val="FFFFFF"/>
                </a:solidFill>
              </a:defRPr>
            </a:lvl4pPr>
            <a:lvl5pPr marL="0" marR="0" indent="914400">
              <a:spcBef>
                <a:spcPts val="0"/>
              </a:spcBef>
              <a:defRPr sz="2200">
                <a:solidFill>
                  <a:srgbClr val="FFFFFF"/>
                </a:solidFill>
              </a:defRPr>
            </a:lvl5pPr>
          </a:lstStyle>
          <a:p>
            <a:r>
              <a:t>Body Level One</a:t>
            </a:r>
          </a:p>
          <a:p>
            <a:pPr lvl="1"/>
            <a:r>
              <a:t>Body Level Two</a:t>
            </a:r>
          </a:p>
          <a:p>
            <a:pPr lvl="2"/>
            <a:r>
              <a:t>Body Level Three</a:t>
            </a:r>
          </a:p>
          <a:p>
            <a:pPr lvl="3"/>
            <a:r>
              <a:t>Body Level Four</a:t>
            </a:r>
          </a:p>
          <a:p>
            <a:pPr lvl="4"/>
            <a:r>
              <a:t>Body Level Five</a:t>
            </a:r>
          </a:p>
        </p:txBody>
      </p:sp>
      <p:sp>
        <p:nvSpPr>
          <p:cNvPr id="531" name="Shape 531"/>
          <p:cNvSpPr/>
          <p:nvPr/>
        </p:nvSpPr>
        <p:spPr>
          <a:xfrm>
            <a:off x="13004800" y="212197"/>
            <a:ext cx="190501" cy="257388"/>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532" name="Shape 532"/>
          <p:cNvSpPr/>
          <p:nvPr/>
        </p:nvSpPr>
        <p:spPr>
          <a:xfrm>
            <a:off x="13004800" y="905652"/>
            <a:ext cx="190501" cy="523494"/>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533" name="Shape 533"/>
          <p:cNvSpPr/>
          <p:nvPr/>
        </p:nvSpPr>
        <p:spPr>
          <a:xfrm>
            <a:off x="12753975" y="-267197"/>
            <a:ext cx="250826"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534" name="Shape 534"/>
          <p:cNvSpPr/>
          <p:nvPr/>
        </p:nvSpPr>
        <p:spPr>
          <a:xfrm>
            <a:off x="-1" y="-267197"/>
            <a:ext cx="127001"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535" name="Shape 535"/>
          <p:cNvSpPr/>
          <p:nvPr/>
        </p:nvSpPr>
        <p:spPr>
          <a:xfrm>
            <a:off x="-1" y="9753600"/>
            <a:ext cx="277727"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536" name="Shape 536"/>
          <p:cNvSpPr/>
          <p:nvPr/>
        </p:nvSpPr>
        <p:spPr>
          <a:xfrm>
            <a:off x="-284076" y="9497764"/>
            <a:ext cx="284076" cy="255836"/>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537" name="Shape 537"/>
          <p:cNvSpPr/>
          <p:nvPr/>
        </p:nvSpPr>
        <p:spPr>
          <a:xfrm>
            <a:off x="13004800" y="8600682"/>
            <a:ext cx="190501" cy="38142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538" name="Shape 538"/>
          <p:cNvSpPr/>
          <p:nvPr/>
        </p:nvSpPr>
        <p:spPr>
          <a:xfrm>
            <a:off x="13004800" y="9098983"/>
            <a:ext cx="190501" cy="38142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539" name="Shape 539"/>
          <p:cNvSpPr/>
          <p:nvPr/>
        </p:nvSpPr>
        <p:spPr>
          <a:xfrm>
            <a:off x="295117" y="-267197"/>
            <a:ext cx="127001"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540" name="Shape 540"/>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2.xml><?xml version="1.0" encoding="utf-8"?>
<p:sldLayout xmlns:a="http://schemas.openxmlformats.org/drawingml/2006/main" xmlns:r="http://schemas.openxmlformats.org/officeDocument/2006/relationships" xmlns:p="http://schemas.openxmlformats.org/presentationml/2006/main" type="tx">
  <p:cSld name="True or False">
    <p:spTree>
      <p:nvGrpSpPr>
        <p:cNvPr id="1" name=""/>
        <p:cNvGrpSpPr/>
        <p:nvPr/>
      </p:nvGrpSpPr>
      <p:grpSpPr>
        <a:xfrm>
          <a:off x="0" y="0"/>
          <a:ext cx="0" cy="0"/>
          <a:chOff x="0" y="0"/>
          <a:chExt cx="0" cy="0"/>
        </a:xfrm>
      </p:grpSpPr>
      <p:sp>
        <p:nvSpPr>
          <p:cNvPr id="547" name="Shape 547"/>
          <p:cNvSpPr/>
          <p:nvPr/>
        </p:nvSpPr>
        <p:spPr>
          <a:xfrm>
            <a:off x="-2739" y="681781"/>
            <a:ext cx="13007540" cy="7708256"/>
          </a:xfrm>
          <a:prstGeom prst="rect">
            <a:avLst/>
          </a:prstGeom>
          <a:solidFill>
            <a:srgbClr val="24B2C8"/>
          </a:solidFill>
          <a:ln w="3175">
            <a:miter lim="400000"/>
          </a:ln>
        </p:spPr>
        <p:txBody>
          <a:bodyPr lIns="27093" tIns="27093" rIns="27093" bIns="27093" anchor="ctr"/>
          <a:lstStyle/>
          <a:p>
            <a:pPr algn="ctr">
              <a:spcBef>
                <a:spcPts val="0"/>
              </a:spcBef>
              <a:defRPr>
                <a:solidFill>
                  <a:srgbClr val="FFFFFF"/>
                </a:solidFill>
              </a:defRPr>
            </a:pPr>
            <a:endParaRPr/>
          </a:p>
        </p:txBody>
      </p:sp>
      <p:sp>
        <p:nvSpPr>
          <p:cNvPr id="548" name="Shape 548"/>
          <p:cNvSpPr/>
          <p:nvPr/>
        </p:nvSpPr>
        <p:spPr>
          <a:xfrm>
            <a:off x="-1" y="0"/>
            <a:ext cx="13004802" cy="681782"/>
          </a:xfrm>
          <a:prstGeom prst="rect">
            <a:avLst/>
          </a:prstGeom>
          <a:solidFill>
            <a:schemeClr val="accent1"/>
          </a:solidFill>
          <a:ln w="3175">
            <a:miter lim="400000"/>
          </a:ln>
        </p:spPr>
        <p:txBody>
          <a:bodyPr lIns="27093" tIns="27093" rIns="27093" bIns="27093" anchor="ctr"/>
          <a:lstStyle/>
          <a:p>
            <a:pPr algn="ctr">
              <a:spcBef>
                <a:spcPts val="0"/>
              </a:spcBef>
              <a:defRPr>
                <a:solidFill>
                  <a:srgbClr val="FFFFFF"/>
                </a:solidFill>
              </a:defRPr>
            </a:pPr>
            <a:endParaRPr/>
          </a:p>
        </p:txBody>
      </p:sp>
      <p:sp>
        <p:nvSpPr>
          <p:cNvPr id="549" name="Shape 549"/>
          <p:cNvSpPr/>
          <p:nvPr/>
        </p:nvSpPr>
        <p:spPr>
          <a:xfrm>
            <a:off x="681781" y="1352907"/>
            <a:ext cx="1270001" cy="63501"/>
          </a:xfrm>
          <a:prstGeom prst="rect">
            <a:avLst/>
          </a:prstGeom>
          <a:solidFill>
            <a:srgbClr val="FFFFFF"/>
          </a:solidFill>
          <a:ln w="3175">
            <a:miter lim="400000"/>
          </a:ln>
        </p:spPr>
        <p:txBody>
          <a:bodyPr lIns="50800" tIns="50800" rIns="50800" bIns="50800" anchor="ctr"/>
          <a:lstStyle/>
          <a:p>
            <a:pPr algn="ctr" defTabSz="825500">
              <a:spcBef>
                <a:spcPts val="0"/>
              </a:spcBef>
              <a:defRPr sz="3200">
                <a:solidFill>
                  <a:srgbClr val="FFFFFF"/>
                </a:solidFill>
              </a:defRPr>
            </a:pPr>
            <a:endParaRPr/>
          </a:p>
        </p:txBody>
      </p:sp>
      <p:sp>
        <p:nvSpPr>
          <p:cNvPr id="550" name="Shape 550"/>
          <p:cNvSpPr>
            <a:spLocks noGrp="1"/>
          </p:cNvSpPr>
          <p:nvPr>
            <p:ph type="title"/>
          </p:nvPr>
        </p:nvSpPr>
        <p:spPr>
          <a:xfrm>
            <a:off x="681781" y="1536425"/>
            <a:ext cx="9936784" cy="3527290"/>
          </a:xfrm>
          <a:prstGeom prst="rect">
            <a:avLst/>
          </a:prstGeom>
        </p:spPr>
        <p:txBody>
          <a:bodyPr/>
          <a:lstStyle>
            <a:lvl1pPr>
              <a:defRPr spc="0">
                <a:solidFill>
                  <a:srgbClr val="FFFFFF"/>
                </a:solidFill>
              </a:defRPr>
            </a:lvl1pPr>
          </a:lstStyle>
          <a:p>
            <a:r>
              <a:t>Title Text</a:t>
            </a:r>
          </a:p>
        </p:txBody>
      </p:sp>
      <p:sp>
        <p:nvSpPr>
          <p:cNvPr id="551" name="Shape 551"/>
          <p:cNvSpPr>
            <a:spLocks noGrp="1"/>
          </p:cNvSpPr>
          <p:nvPr>
            <p:ph type="body" sz="quarter" idx="1"/>
          </p:nvPr>
        </p:nvSpPr>
        <p:spPr>
          <a:xfrm>
            <a:off x="681781" y="6661273"/>
            <a:ext cx="7983034" cy="1046982"/>
          </a:xfrm>
          <a:prstGeom prst="rect">
            <a:avLst/>
          </a:prstGeom>
        </p:spPr>
        <p:txBody>
          <a:bodyPr numCol="1" spcCol="38100">
            <a:normAutofit/>
          </a:bodyPr>
          <a:lstStyle>
            <a:lvl1pPr>
              <a:lnSpc>
                <a:spcPct val="100000"/>
              </a:lnSpc>
              <a:spcBef>
                <a:spcPts val="0"/>
              </a:spcBef>
              <a:defRPr sz="2200">
                <a:solidFill>
                  <a:srgbClr val="FFFFFF"/>
                </a:solidFill>
              </a:defRPr>
            </a:lvl1pPr>
            <a:lvl2pPr indent="228600">
              <a:defRPr sz="2200" b="0" cap="none" spc="0">
                <a:solidFill>
                  <a:srgbClr val="FFFFFF"/>
                </a:solidFill>
              </a:defRPr>
            </a:lvl2pPr>
            <a:lvl3pPr indent="457200">
              <a:spcBef>
                <a:spcPts val="0"/>
              </a:spcBef>
              <a:defRPr sz="2200">
                <a:solidFill>
                  <a:srgbClr val="FFFFFF"/>
                </a:solidFill>
              </a:defRPr>
            </a:lvl3pPr>
            <a:lvl4pPr marL="0" marR="0" indent="685800">
              <a:spcBef>
                <a:spcPts val="0"/>
              </a:spcBef>
              <a:buClrTx/>
              <a:buSzTx/>
              <a:buNone/>
              <a:defRPr sz="2200">
                <a:solidFill>
                  <a:srgbClr val="FFFFFF"/>
                </a:solidFill>
              </a:defRPr>
            </a:lvl4pPr>
            <a:lvl5pPr marL="0" marR="0" indent="914400">
              <a:spcBef>
                <a:spcPts val="0"/>
              </a:spcBef>
              <a:defRPr sz="2200">
                <a:solidFill>
                  <a:srgbClr val="FFFFFF"/>
                </a:solidFill>
              </a:defRPr>
            </a:lvl5pPr>
          </a:lstStyle>
          <a:p>
            <a:r>
              <a:t>Body Level One</a:t>
            </a:r>
          </a:p>
          <a:p>
            <a:pPr lvl="1"/>
            <a:r>
              <a:t>Body Level Two</a:t>
            </a:r>
          </a:p>
          <a:p>
            <a:pPr lvl="2"/>
            <a:r>
              <a:t>Body Level Three</a:t>
            </a:r>
          </a:p>
          <a:p>
            <a:pPr lvl="3"/>
            <a:r>
              <a:t>Body Level Four</a:t>
            </a:r>
          </a:p>
          <a:p>
            <a:pPr lvl="4"/>
            <a:r>
              <a:t>Body Level Five</a:t>
            </a:r>
          </a:p>
        </p:txBody>
      </p:sp>
      <p:sp>
        <p:nvSpPr>
          <p:cNvPr id="552" name="Shape 552"/>
          <p:cNvSpPr/>
          <p:nvPr/>
        </p:nvSpPr>
        <p:spPr>
          <a:xfrm>
            <a:off x="681781" y="6086386"/>
            <a:ext cx="865845" cy="574888"/>
          </a:xfrm>
          <a:prstGeom prst="rect">
            <a:avLst/>
          </a:prstGeom>
          <a:ln w="3175">
            <a:miter lim="400000"/>
          </a:ln>
          <a:extLst>
            <a:ext uri="{C572A759-6A51-4108-AA02-DFA0A04FC94B}">
              <ma14:wrappingTextBoxFlag xmlns="" xmlns:ma14="http://schemas.microsoft.com/office/mac/drawingml/2011/main" val="1"/>
            </a:ext>
          </a:extLst>
        </p:spPr>
        <p:txBody>
          <a:bodyPr wrap="none" lIns="27093" tIns="27093" rIns="27093" bIns="27093" anchor="ctr">
            <a:spAutoFit/>
          </a:bodyPr>
          <a:lstStyle>
            <a:lvl1pPr>
              <a:lnSpc>
                <a:spcPct val="90000"/>
              </a:lnSpc>
              <a:spcBef>
                <a:spcPts val="0"/>
              </a:spcBef>
              <a:defRPr sz="3000" b="1">
                <a:solidFill>
                  <a:srgbClr val="FFFFFF"/>
                </a:solidFill>
              </a:defRPr>
            </a:lvl1pPr>
          </a:lstStyle>
          <a:p>
            <a:r>
              <a:t>True</a:t>
            </a:r>
          </a:p>
        </p:txBody>
      </p:sp>
      <p:sp>
        <p:nvSpPr>
          <p:cNvPr id="553" name="Shape 553"/>
          <p:cNvSpPr/>
          <p:nvPr/>
        </p:nvSpPr>
        <p:spPr>
          <a:xfrm>
            <a:off x="13004800" y="212197"/>
            <a:ext cx="190501" cy="257388"/>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554" name="Shape 554"/>
          <p:cNvSpPr/>
          <p:nvPr/>
        </p:nvSpPr>
        <p:spPr>
          <a:xfrm>
            <a:off x="13004800" y="905652"/>
            <a:ext cx="190501" cy="523494"/>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555" name="Shape 555"/>
          <p:cNvSpPr/>
          <p:nvPr/>
        </p:nvSpPr>
        <p:spPr>
          <a:xfrm>
            <a:off x="12753975" y="-267197"/>
            <a:ext cx="250826"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556" name="Shape 556"/>
          <p:cNvSpPr/>
          <p:nvPr/>
        </p:nvSpPr>
        <p:spPr>
          <a:xfrm>
            <a:off x="-1" y="-267197"/>
            <a:ext cx="127001"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557" name="Shape 557"/>
          <p:cNvSpPr/>
          <p:nvPr/>
        </p:nvSpPr>
        <p:spPr>
          <a:xfrm>
            <a:off x="-1" y="9753600"/>
            <a:ext cx="277727"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558" name="Shape 558"/>
          <p:cNvSpPr/>
          <p:nvPr/>
        </p:nvSpPr>
        <p:spPr>
          <a:xfrm>
            <a:off x="-284076" y="9497764"/>
            <a:ext cx="284076" cy="255836"/>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559" name="Shape 559"/>
          <p:cNvSpPr/>
          <p:nvPr/>
        </p:nvSpPr>
        <p:spPr>
          <a:xfrm>
            <a:off x="13004800" y="8600682"/>
            <a:ext cx="190501" cy="38142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560" name="Shape 560"/>
          <p:cNvSpPr/>
          <p:nvPr/>
        </p:nvSpPr>
        <p:spPr>
          <a:xfrm>
            <a:off x="13004800" y="9098983"/>
            <a:ext cx="190501" cy="38142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561" name="Shape 561"/>
          <p:cNvSpPr/>
          <p:nvPr/>
        </p:nvSpPr>
        <p:spPr>
          <a:xfrm>
            <a:off x="295117" y="-267197"/>
            <a:ext cx="127001"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562" name="Shape 562"/>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3.xml><?xml version="1.0" encoding="utf-8"?>
<p:sldLayout xmlns:a="http://schemas.openxmlformats.org/drawingml/2006/main" xmlns:r="http://schemas.openxmlformats.org/officeDocument/2006/relationships" xmlns:p="http://schemas.openxmlformats.org/presentationml/2006/main" type="tx">
  <p:cSld name="Quote">
    <p:spTree>
      <p:nvGrpSpPr>
        <p:cNvPr id="1" name=""/>
        <p:cNvGrpSpPr/>
        <p:nvPr/>
      </p:nvGrpSpPr>
      <p:grpSpPr>
        <a:xfrm>
          <a:off x="0" y="0"/>
          <a:ext cx="0" cy="0"/>
          <a:chOff x="0" y="0"/>
          <a:chExt cx="0" cy="0"/>
        </a:xfrm>
      </p:grpSpPr>
      <p:sp>
        <p:nvSpPr>
          <p:cNvPr id="569" name="Shape 569"/>
          <p:cNvSpPr/>
          <p:nvPr/>
        </p:nvSpPr>
        <p:spPr>
          <a:xfrm>
            <a:off x="-2739" y="681781"/>
            <a:ext cx="13007540" cy="7708256"/>
          </a:xfrm>
          <a:prstGeom prst="rect">
            <a:avLst/>
          </a:prstGeom>
          <a:solidFill>
            <a:srgbClr val="24B2C8"/>
          </a:solidFill>
          <a:ln w="3175">
            <a:miter lim="400000"/>
          </a:ln>
        </p:spPr>
        <p:txBody>
          <a:bodyPr lIns="27093" tIns="27093" rIns="27093" bIns="27093" anchor="ctr"/>
          <a:lstStyle/>
          <a:p>
            <a:pPr algn="ctr">
              <a:spcBef>
                <a:spcPts val="0"/>
              </a:spcBef>
              <a:defRPr>
                <a:solidFill>
                  <a:srgbClr val="FFFFFF"/>
                </a:solidFill>
              </a:defRPr>
            </a:pPr>
            <a:endParaRPr/>
          </a:p>
        </p:txBody>
      </p:sp>
      <p:sp>
        <p:nvSpPr>
          <p:cNvPr id="570" name="Shape 570"/>
          <p:cNvSpPr/>
          <p:nvPr/>
        </p:nvSpPr>
        <p:spPr>
          <a:xfrm>
            <a:off x="-1" y="0"/>
            <a:ext cx="13004802" cy="681782"/>
          </a:xfrm>
          <a:prstGeom prst="rect">
            <a:avLst/>
          </a:prstGeom>
          <a:solidFill>
            <a:schemeClr val="accent1"/>
          </a:solidFill>
          <a:ln w="3175">
            <a:miter lim="400000"/>
          </a:ln>
        </p:spPr>
        <p:txBody>
          <a:bodyPr lIns="27093" tIns="27093" rIns="27093" bIns="27093" anchor="ctr"/>
          <a:lstStyle/>
          <a:p>
            <a:pPr algn="ctr">
              <a:spcBef>
                <a:spcPts val="0"/>
              </a:spcBef>
              <a:defRPr>
                <a:solidFill>
                  <a:srgbClr val="FFFFFF"/>
                </a:solidFill>
              </a:defRPr>
            </a:pPr>
            <a:endParaRPr/>
          </a:p>
        </p:txBody>
      </p:sp>
      <p:sp>
        <p:nvSpPr>
          <p:cNvPr id="571" name="Shape 571"/>
          <p:cNvSpPr/>
          <p:nvPr/>
        </p:nvSpPr>
        <p:spPr>
          <a:xfrm>
            <a:off x="681781" y="1352907"/>
            <a:ext cx="1270001" cy="63501"/>
          </a:xfrm>
          <a:prstGeom prst="rect">
            <a:avLst/>
          </a:prstGeom>
          <a:solidFill>
            <a:srgbClr val="FFFFFF"/>
          </a:solidFill>
          <a:ln w="3175">
            <a:miter lim="400000"/>
          </a:ln>
        </p:spPr>
        <p:txBody>
          <a:bodyPr lIns="50800" tIns="50800" rIns="50800" bIns="50800" anchor="ctr"/>
          <a:lstStyle/>
          <a:p>
            <a:pPr algn="ctr" defTabSz="825500">
              <a:spcBef>
                <a:spcPts val="0"/>
              </a:spcBef>
              <a:defRPr sz="3200">
                <a:solidFill>
                  <a:srgbClr val="FFFFFF"/>
                </a:solidFill>
              </a:defRPr>
            </a:pPr>
            <a:endParaRPr/>
          </a:p>
        </p:txBody>
      </p:sp>
      <p:sp>
        <p:nvSpPr>
          <p:cNvPr id="572" name="Shape 572"/>
          <p:cNvSpPr>
            <a:spLocks noGrp="1"/>
          </p:cNvSpPr>
          <p:nvPr>
            <p:ph type="body" sz="quarter" idx="13"/>
          </p:nvPr>
        </p:nvSpPr>
        <p:spPr>
          <a:xfrm>
            <a:off x="681781" y="5718770"/>
            <a:ext cx="9936784" cy="1133688"/>
          </a:xfrm>
          <a:prstGeom prst="rect">
            <a:avLst/>
          </a:prstGeom>
        </p:spPr>
        <p:txBody>
          <a:bodyPr numCol="1" spcCol="38100" anchor="b">
            <a:spAutoFit/>
          </a:bodyPr>
          <a:lstStyle>
            <a:lvl1pPr>
              <a:spcBef>
                <a:spcPts val="0"/>
              </a:spcBef>
              <a:defRPr sz="6200" b="1">
                <a:solidFill>
                  <a:srgbClr val="FFFFFF"/>
                </a:solidFill>
              </a:defRPr>
            </a:lvl1pPr>
          </a:lstStyle>
          <a:p>
            <a:r>
              <a:t>“Type a Quote Here.”</a:t>
            </a:r>
          </a:p>
        </p:txBody>
      </p:sp>
      <p:sp>
        <p:nvSpPr>
          <p:cNvPr id="573" name="Shape 573"/>
          <p:cNvSpPr>
            <a:spLocks noGrp="1"/>
          </p:cNvSpPr>
          <p:nvPr>
            <p:ph type="body" sz="quarter" idx="14"/>
          </p:nvPr>
        </p:nvSpPr>
        <p:spPr>
          <a:xfrm>
            <a:off x="924192" y="6932176"/>
            <a:ext cx="4577534" cy="435188"/>
          </a:xfrm>
          <a:prstGeom prst="rect">
            <a:avLst/>
          </a:prstGeom>
        </p:spPr>
        <p:txBody>
          <a:bodyPr numCol="1" spcCol="38100" anchor="ctr">
            <a:spAutoFit/>
          </a:bodyPr>
          <a:lstStyle>
            <a:lvl1pPr>
              <a:lnSpc>
                <a:spcPct val="100000"/>
              </a:lnSpc>
              <a:spcBef>
                <a:spcPts val="0"/>
              </a:spcBef>
              <a:defRPr sz="2200">
                <a:solidFill>
                  <a:srgbClr val="FFFFFF"/>
                </a:solidFill>
              </a:defRPr>
            </a:lvl1pPr>
          </a:lstStyle>
          <a:p>
            <a:r>
              <a:t>- Attribution Line</a:t>
            </a:r>
          </a:p>
        </p:txBody>
      </p:sp>
      <p:sp>
        <p:nvSpPr>
          <p:cNvPr id="574" name="Shape 574"/>
          <p:cNvSpPr/>
          <p:nvPr/>
        </p:nvSpPr>
        <p:spPr>
          <a:xfrm>
            <a:off x="13004800" y="212197"/>
            <a:ext cx="190501" cy="257388"/>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575" name="Shape 575"/>
          <p:cNvSpPr/>
          <p:nvPr/>
        </p:nvSpPr>
        <p:spPr>
          <a:xfrm>
            <a:off x="13004800" y="905652"/>
            <a:ext cx="190501" cy="523494"/>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576" name="Shape 576"/>
          <p:cNvSpPr/>
          <p:nvPr/>
        </p:nvSpPr>
        <p:spPr>
          <a:xfrm>
            <a:off x="12753975" y="-267197"/>
            <a:ext cx="250826"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577" name="Shape 577"/>
          <p:cNvSpPr/>
          <p:nvPr/>
        </p:nvSpPr>
        <p:spPr>
          <a:xfrm>
            <a:off x="-1" y="-267197"/>
            <a:ext cx="127001"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578" name="Shape 578"/>
          <p:cNvSpPr/>
          <p:nvPr/>
        </p:nvSpPr>
        <p:spPr>
          <a:xfrm>
            <a:off x="-1" y="9753600"/>
            <a:ext cx="277727"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579" name="Shape 579"/>
          <p:cNvSpPr/>
          <p:nvPr/>
        </p:nvSpPr>
        <p:spPr>
          <a:xfrm>
            <a:off x="-284076" y="9497764"/>
            <a:ext cx="284076" cy="255836"/>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580" name="Shape 580"/>
          <p:cNvSpPr/>
          <p:nvPr/>
        </p:nvSpPr>
        <p:spPr>
          <a:xfrm>
            <a:off x="13004800" y="8600682"/>
            <a:ext cx="190501" cy="38142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581" name="Shape 581"/>
          <p:cNvSpPr/>
          <p:nvPr/>
        </p:nvSpPr>
        <p:spPr>
          <a:xfrm>
            <a:off x="13004800" y="9098983"/>
            <a:ext cx="190501" cy="38142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582" name="Shape 582"/>
          <p:cNvSpPr/>
          <p:nvPr/>
        </p:nvSpPr>
        <p:spPr>
          <a:xfrm>
            <a:off x="295117" y="-267197"/>
            <a:ext cx="127001"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583" name="Shape 583"/>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4.xml><?xml version="1.0" encoding="utf-8"?>
<p:sldLayout xmlns:a="http://schemas.openxmlformats.org/drawingml/2006/main" xmlns:r="http://schemas.openxmlformats.org/officeDocument/2006/relationships" xmlns:p="http://schemas.openxmlformats.org/presentationml/2006/main" type="tx">
  <p:cSld name="Quote &amp; Caption">
    <p:spTree>
      <p:nvGrpSpPr>
        <p:cNvPr id="1" name=""/>
        <p:cNvGrpSpPr/>
        <p:nvPr/>
      </p:nvGrpSpPr>
      <p:grpSpPr>
        <a:xfrm>
          <a:off x="0" y="0"/>
          <a:ext cx="0" cy="0"/>
          <a:chOff x="0" y="0"/>
          <a:chExt cx="0" cy="0"/>
        </a:xfrm>
      </p:grpSpPr>
      <p:sp>
        <p:nvSpPr>
          <p:cNvPr id="590" name="Shape 590"/>
          <p:cNvSpPr/>
          <p:nvPr/>
        </p:nvSpPr>
        <p:spPr>
          <a:xfrm>
            <a:off x="-2739" y="681781"/>
            <a:ext cx="13007540" cy="7708256"/>
          </a:xfrm>
          <a:prstGeom prst="rect">
            <a:avLst/>
          </a:prstGeom>
          <a:solidFill>
            <a:srgbClr val="24B2C8"/>
          </a:solidFill>
          <a:ln w="3175">
            <a:miter lim="400000"/>
          </a:ln>
        </p:spPr>
        <p:txBody>
          <a:bodyPr lIns="27093" tIns="27093" rIns="27093" bIns="27093" anchor="ctr"/>
          <a:lstStyle/>
          <a:p>
            <a:pPr algn="ctr">
              <a:spcBef>
                <a:spcPts val="0"/>
              </a:spcBef>
              <a:defRPr>
                <a:solidFill>
                  <a:srgbClr val="FFFFFF"/>
                </a:solidFill>
              </a:defRPr>
            </a:pPr>
            <a:endParaRPr/>
          </a:p>
        </p:txBody>
      </p:sp>
      <p:sp>
        <p:nvSpPr>
          <p:cNvPr id="591" name="Shape 591"/>
          <p:cNvSpPr/>
          <p:nvPr/>
        </p:nvSpPr>
        <p:spPr>
          <a:xfrm>
            <a:off x="-1" y="0"/>
            <a:ext cx="13004802" cy="681782"/>
          </a:xfrm>
          <a:prstGeom prst="rect">
            <a:avLst/>
          </a:prstGeom>
          <a:solidFill>
            <a:schemeClr val="accent1"/>
          </a:solidFill>
          <a:ln w="3175">
            <a:miter lim="400000"/>
          </a:ln>
        </p:spPr>
        <p:txBody>
          <a:bodyPr lIns="27093" tIns="27093" rIns="27093" bIns="27093" anchor="ctr"/>
          <a:lstStyle/>
          <a:p>
            <a:pPr algn="ctr">
              <a:spcBef>
                <a:spcPts val="0"/>
              </a:spcBef>
              <a:defRPr>
                <a:solidFill>
                  <a:srgbClr val="FFFFFF"/>
                </a:solidFill>
              </a:defRPr>
            </a:pPr>
            <a:endParaRPr/>
          </a:p>
        </p:txBody>
      </p:sp>
      <p:sp>
        <p:nvSpPr>
          <p:cNvPr id="592" name="Shape 592"/>
          <p:cNvSpPr/>
          <p:nvPr/>
        </p:nvSpPr>
        <p:spPr>
          <a:xfrm>
            <a:off x="681781" y="1352907"/>
            <a:ext cx="1270001" cy="63501"/>
          </a:xfrm>
          <a:prstGeom prst="rect">
            <a:avLst/>
          </a:prstGeom>
          <a:solidFill>
            <a:srgbClr val="FFFFFF"/>
          </a:solidFill>
          <a:ln w="3175">
            <a:miter lim="400000"/>
          </a:ln>
        </p:spPr>
        <p:txBody>
          <a:bodyPr lIns="50800" tIns="50800" rIns="50800" bIns="50800" anchor="ctr"/>
          <a:lstStyle/>
          <a:p>
            <a:pPr algn="ctr" defTabSz="825500">
              <a:spcBef>
                <a:spcPts val="0"/>
              </a:spcBef>
              <a:defRPr sz="3200">
                <a:solidFill>
                  <a:srgbClr val="FFFFFF"/>
                </a:solidFill>
              </a:defRPr>
            </a:pPr>
            <a:endParaRPr/>
          </a:p>
        </p:txBody>
      </p:sp>
      <p:sp>
        <p:nvSpPr>
          <p:cNvPr id="593" name="Shape 593"/>
          <p:cNvSpPr>
            <a:spLocks noGrp="1"/>
          </p:cNvSpPr>
          <p:nvPr>
            <p:ph type="body" sz="quarter" idx="13"/>
          </p:nvPr>
        </p:nvSpPr>
        <p:spPr>
          <a:xfrm>
            <a:off x="533334" y="3618122"/>
            <a:ext cx="9936784" cy="917787"/>
          </a:xfrm>
          <a:prstGeom prst="rect">
            <a:avLst/>
          </a:prstGeom>
        </p:spPr>
        <p:txBody>
          <a:bodyPr numCol="1" spcCol="38100" anchor="b">
            <a:spAutoFit/>
          </a:bodyPr>
          <a:lstStyle>
            <a:lvl1pPr>
              <a:spcBef>
                <a:spcPts val="0"/>
              </a:spcBef>
              <a:defRPr sz="5000" b="1">
                <a:solidFill>
                  <a:srgbClr val="FFFFFF"/>
                </a:solidFill>
              </a:defRPr>
            </a:lvl1pPr>
          </a:lstStyle>
          <a:p>
            <a:r>
              <a:t>“Type a Quote Here.”</a:t>
            </a:r>
          </a:p>
        </p:txBody>
      </p:sp>
      <p:sp>
        <p:nvSpPr>
          <p:cNvPr id="594" name="Shape 594"/>
          <p:cNvSpPr>
            <a:spLocks noGrp="1"/>
          </p:cNvSpPr>
          <p:nvPr>
            <p:ph type="body" sz="quarter" idx="14"/>
          </p:nvPr>
        </p:nvSpPr>
        <p:spPr>
          <a:xfrm>
            <a:off x="924192" y="4872178"/>
            <a:ext cx="4577534" cy="435188"/>
          </a:xfrm>
          <a:prstGeom prst="rect">
            <a:avLst/>
          </a:prstGeom>
        </p:spPr>
        <p:txBody>
          <a:bodyPr numCol="1" spcCol="38100" anchor="ctr">
            <a:spAutoFit/>
          </a:bodyPr>
          <a:lstStyle>
            <a:lvl1pPr>
              <a:lnSpc>
                <a:spcPct val="100000"/>
              </a:lnSpc>
              <a:spcBef>
                <a:spcPts val="0"/>
              </a:spcBef>
              <a:defRPr sz="2200">
                <a:solidFill>
                  <a:srgbClr val="FFFFFF"/>
                </a:solidFill>
              </a:defRPr>
            </a:lvl1pPr>
          </a:lstStyle>
          <a:p>
            <a:r>
              <a:t>- Attribution Line</a:t>
            </a:r>
          </a:p>
        </p:txBody>
      </p:sp>
      <p:sp>
        <p:nvSpPr>
          <p:cNvPr id="595" name="Shape 595"/>
          <p:cNvSpPr>
            <a:spLocks noGrp="1"/>
          </p:cNvSpPr>
          <p:nvPr>
            <p:ph type="body" sz="quarter" idx="1"/>
          </p:nvPr>
        </p:nvSpPr>
        <p:spPr>
          <a:xfrm>
            <a:off x="681781" y="6007638"/>
            <a:ext cx="7983034" cy="1023814"/>
          </a:xfrm>
          <a:prstGeom prst="rect">
            <a:avLst/>
          </a:prstGeom>
        </p:spPr>
        <p:txBody>
          <a:bodyPr numCol="1" spcCol="38100">
            <a:normAutofit/>
          </a:bodyPr>
          <a:lstStyle>
            <a:lvl1pPr>
              <a:lnSpc>
                <a:spcPct val="100000"/>
              </a:lnSpc>
              <a:spcBef>
                <a:spcPts val="0"/>
              </a:spcBef>
              <a:defRPr sz="2200">
                <a:solidFill>
                  <a:srgbClr val="FFFFFF"/>
                </a:solidFill>
              </a:defRPr>
            </a:lvl1pPr>
            <a:lvl2pPr indent="228600">
              <a:defRPr sz="2200" b="0" cap="none" spc="0">
                <a:solidFill>
                  <a:srgbClr val="FFFFFF"/>
                </a:solidFill>
              </a:defRPr>
            </a:lvl2pPr>
            <a:lvl3pPr indent="457200">
              <a:spcBef>
                <a:spcPts val="0"/>
              </a:spcBef>
              <a:defRPr sz="2200">
                <a:solidFill>
                  <a:srgbClr val="FFFFFF"/>
                </a:solidFill>
              </a:defRPr>
            </a:lvl3pPr>
            <a:lvl4pPr marL="0" marR="0" indent="685800">
              <a:spcBef>
                <a:spcPts val="0"/>
              </a:spcBef>
              <a:buClrTx/>
              <a:buSzTx/>
              <a:buNone/>
              <a:defRPr sz="2200">
                <a:solidFill>
                  <a:srgbClr val="FFFFFF"/>
                </a:solidFill>
              </a:defRPr>
            </a:lvl4pPr>
            <a:lvl5pPr marL="0" marR="0" indent="914400">
              <a:spcBef>
                <a:spcPts val="0"/>
              </a:spcBef>
              <a:defRPr sz="2200">
                <a:solidFill>
                  <a:srgbClr val="FFFFFF"/>
                </a:solidFill>
              </a:defRPr>
            </a:lvl5pPr>
          </a:lstStyle>
          <a:p>
            <a:r>
              <a:t>Body Level One</a:t>
            </a:r>
          </a:p>
          <a:p>
            <a:pPr lvl="1"/>
            <a:r>
              <a:t>Body Level Two</a:t>
            </a:r>
          </a:p>
          <a:p>
            <a:pPr lvl="2"/>
            <a:r>
              <a:t>Body Level Three</a:t>
            </a:r>
          </a:p>
          <a:p>
            <a:pPr lvl="3"/>
            <a:r>
              <a:t>Body Level Four</a:t>
            </a:r>
          </a:p>
          <a:p>
            <a:pPr lvl="4"/>
            <a:r>
              <a:t>Body Level Five</a:t>
            </a:r>
          </a:p>
        </p:txBody>
      </p:sp>
      <p:sp>
        <p:nvSpPr>
          <p:cNvPr id="596" name="Shape 596"/>
          <p:cNvSpPr/>
          <p:nvPr/>
        </p:nvSpPr>
        <p:spPr>
          <a:xfrm>
            <a:off x="13004800" y="212197"/>
            <a:ext cx="190501" cy="257388"/>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597" name="Shape 597"/>
          <p:cNvSpPr/>
          <p:nvPr/>
        </p:nvSpPr>
        <p:spPr>
          <a:xfrm>
            <a:off x="13004800" y="905652"/>
            <a:ext cx="190501" cy="523494"/>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598" name="Shape 598"/>
          <p:cNvSpPr/>
          <p:nvPr/>
        </p:nvSpPr>
        <p:spPr>
          <a:xfrm>
            <a:off x="12753975" y="-267197"/>
            <a:ext cx="250826"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599" name="Shape 599"/>
          <p:cNvSpPr/>
          <p:nvPr/>
        </p:nvSpPr>
        <p:spPr>
          <a:xfrm>
            <a:off x="-1" y="-267197"/>
            <a:ext cx="127001"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600" name="Shape 600"/>
          <p:cNvSpPr/>
          <p:nvPr/>
        </p:nvSpPr>
        <p:spPr>
          <a:xfrm>
            <a:off x="-1" y="9753600"/>
            <a:ext cx="277727"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601" name="Shape 601"/>
          <p:cNvSpPr/>
          <p:nvPr/>
        </p:nvSpPr>
        <p:spPr>
          <a:xfrm>
            <a:off x="-284076" y="9497764"/>
            <a:ext cx="284076" cy="255836"/>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602" name="Shape 602"/>
          <p:cNvSpPr/>
          <p:nvPr/>
        </p:nvSpPr>
        <p:spPr>
          <a:xfrm>
            <a:off x="13004800" y="8600682"/>
            <a:ext cx="190501" cy="38142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603" name="Shape 603"/>
          <p:cNvSpPr/>
          <p:nvPr/>
        </p:nvSpPr>
        <p:spPr>
          <a:xfrm>
            <a:off x="13004800" y="9098983"/>
            <a:ext cx="190501" cy="38142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604" name="Shape 604"/>
          <p:cNvSpPr/>
          <p:nvPr/>
        </p:nvSpPr>
        <p:spPr>
          <a:xfrm>
            <a:off x="295117" y="-267197"/>
            <a:ext cx="127001"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605" name="Shape 605"/>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5.xml><?xml version="1.0" encoding="utf-8"?>
<p:sldLayout xmlns:a="http://schemas.openxmlformats.org/drawingml/2006/main" xmlns:r="http://schemas.openxmlformats.org/officeDocument/2006/relationships" xmlns:p="http://schemas.openxmlformats.org/presentationml/2006/main" type="tx">
  <p:cSld name="Compare &amp; Contrast">
    <p:spTree>
      <p:nvGrpSpPr>
        <p:cNvPr id="1" name=""/>
        <p:cNvGrpSpPr/>
        <p:nvPr/>
      </p:nvGrpSpPr>
      <p:grpSpPr>
        <a:xfrm>
          <a:off x="0" y="0"/>
          <a:ext cx="0" cy="0"/>
          <a:chOff x="0" y="0"/>
          <a:chExt cx="0" cy="0"/>
        </a:xfrm>
      </p:grpSpPr>
      <p:sp>
        <p:nvSpPr>
          <p:cNvPr id="612" name="Shape 612"/>
          <p:cNvSpPr/>
          <p:nvPr/>
        </p:nvSpPr>
        <p:spPr>
          <a:xfrm>
            <a:off x="-2739" y="681781"/>
            <a:ext cx="13007540" cy="7708256"/>
          </a:xfrm>
          <a:prstGeom prst="rect">
            <a:avLst/>
          </a:prstGeom>
          <a:solidFill>
            <a:srgbClr val="24B2C8"/>
          </a:solidFill>
          <a:ln w="3175">
            <a:miter lim="400000"/>
          </a:ln>
        </p:spPr>
        <p:txBody>
          <a:bodyPr lIns="27093" tIns="27093" rIns="27093" bIns="27093" anchor="ctr"/>
          <a:lstStyle/>
          <a:p>
            <a:pPr algn="ctr">
              <a:spcBef>
                <a:spcPts val="0"/>
              </a:spcBef>
              <a:defRPr>
                <a:solidFill>
                  <a:srgbClr val="FFFFFF"/>
                </a:solidFill>
              </a:defRPr>
            </a:pPr>
            <a:endParaRPr/>
          </a:p>
        </p:txBody>
      </p:sp>
      <p:sp>
        <p:nvSpPr>
          <p:cNvPr id="613" name="Shape 613"/>
          <p:cNvSpPr>
            <a:spLocks noGrp="1"/>
          </p:cNvSpPr>
          <p:nvPr>
            <p:ph type="title"/>
          </p:nvPr>
        </p:nvSpPr>
        <p:spPr>
          <a:xfrm>
            <a:off x="681781" y="1536425"/>
            <a:ext cx="9936784" cy="1026144"/>
          </a:xfrm>
          <a:prstGeom prst="rect">
            <a:avLst/>
          </a:prstGeom>
        </p:spPr>
        <p:txBody>
          <a:bodyPr/>
          <a:lstStyle>
            <a:lvl1pPr>
              <a:defRPr spc="0">
                <a:solidFill>
                  <a:srgbClr val="FFFFFF"/>
                </a:solidFill>
              </a:defRPr>
            </a:lvl1pPr>
          </a:lstStyle>
          <a:p>
            <a:r>
              <a:t>Title Text</a:t>
            </a:r>
          </a:p>
        </p:txBody>
      </p:sp>
      <p:sp>
        <p:nvSpPr>
          <p:cNvPr id="614" name="Shape 614"/>
          <p:cNvSpPr>
            <a:spLocks noGrp="1"/>
          </p:cNvSpPr>
          <p:nvPr>
            <p:ph type="body" sz="quarter" idx="13"/>
          </p:nvPr>
        </p:nvSpPr>
        <p:spPr>
          <a:xfrm>
            <a:off x="684073" y="2903459"/>
            <a:ext cx="4513871" cy="473287"/>
          </a:xfrm>
          <a:prstGeom prst="rect">
            <a:avLst/>
          </a:prstGeom>
        </p:spPr>
        <p:txBody>
          <a:bodyPr numCol="1" spcCol="38100" anchor="b">
            <a:spAutoFit/>
          </a:bodyPr>
          <a:lstStyle>
            <a:lvl1pPr>
              <a:lnSpc>
                <a:spcPct val="100000"/>
              </a:lnSpc>
              <a:spcBef>
                <a:spcPts val="0"/>
              </a:spcBef>
              <a:defRPr sz="2400" b="1">
                <a:solidFill>
                  <a:srgbClr val="FFFFFF"/>
                </a:solidFill>
              </a:defRPr>
            </a:lvl1pPr>
          </a:lstStyle>
          <a:p>
            <a:r>
              <a:t>Heading A</a:t>
            </a:r>
          </a:p>
        </p:txBody>
      </p:sp>
      <p:sp>
        <p:nvSpPr>
          <p:cNvPr id="615" name="Shape 615"/>
          <p:cNvSpPr>
            <a:spLocks noGrp="1"/>
          </p:cNvSpPr>
          <p:nvPr>
            <p:ph type="body" sz="quarter" idx="14"/>
          </p:nvPr>
        </p:nvSpPr>
        <p:spPr>
          <a:xfrm>
            <a:off x="681781" y="3376745"/>
            <a:ext cx="4513871" cy="333588"/>
          </a:xfrm>
          <a:prstGeom prst="rect">
            <a:avLst/>
          </a:prstGeom>
        </p:spPr>
        <p:txBody>
          <a:bodyPr numCol="1" spcCol="38100">
            <a:spAutoFit/>
          </a:bodyPr>
          <a:lstStyle>
            <a:lvl1pPr>
              <a:lnSpc>
                <a:spcPct val="100000"/>
              </a:lnSpc>
              <a:spcBef>
                <a:spcPts val="1400"/>
              </a:spcBef>
              <a:defRPr sz="1600">
                <a:solidFill>
                  <a:srgbClr val="FFFFFF"/>
                </a:solidFill>
              </a:defRPr>
            </a:lvl1pPr>
          </a:lstStyle>
          <a:p>
            <a:r>
              <a:t>Text A</a:t>
            </a:r>
          </a:p>
        </p:txBody>
      </p:sp>
      <p:sp>
        <p:nvSpPr>
          <p:cNvPr id="616" name="Shape 616"/>
          <p:cNvSpPr>
            <a:spLocks noGrp="1"/>
          </p:cNvSpPr>
          <p:nvPr>
            <p:ph type="body" sz="quarter" idx="15"/>
          </p:nvPr>
        </p:nvSpPr>
        <p:spPr>
          <a:xfrm>
            <a:off x="5877433" y="2903459"/>
            <a:ext cx="4513871" cy="473287"/>
          </a:xfrm>
          <a:prstGeom prst="rect">
            <a:avLst/>
          </a:prstGeom>
        </p:spPr>
        <p:txBody>
          <a:bodyPr numCol="1" spcCol="38100" anchor="b">
            <a:spAutoFit/>
          </a:bodyPr>
          <a:lstStyle>
            <a:lvl1pPr>
              <a:lnSpc>
                <a:spcPct val="100000"/>
              </a:lnSpc>
              <a:spcBef>
                <a:spcPts val="0"/>
              </a:spcBef>
              <a:defRPr sz="2400" b="1">
                <a:solidFill>
                  <a:srgbClr val="FFFFFF"/>
                </a:solidFill>
              </a:defRPr>
            </a:lvl1pPr>
          </a:lstStyle>
          <a:p>
            <a:r>
              <a:t>Heading B</a:t>
            </a:r>
          </a:p>
        </p:txBody>
      </p:sp>
      <p:sp>
        <p:nvSpPr>
          <p:cNvPr id="617" name="Shape 617"/>
          <p:cNvSpPr>
            <a:spLocks noGrp="1"/>
          </p:cNvSpPr>
          <p:nvPr>
            <p:ph type="body" sz="quarter" idx="16"/>
          </p:nvPr>
        </p:nvSpPr>
        <p:spPr>
          <a:xfrm>
            <a:off x="5877433" y="3376745"/>
            <a:ext cx="4513871" cy="333588"/>
          </a:xfrm>
          <a:prstGeom prst="rect">
            <a:avLst/>
          </a:prstGeom>
        </p:spPr>
        <p:txBody>
          <a:bodyPr numCol="1" spcCol="38100">
            <a:spAutoFit/>
          </a:bodyPr>
          <a:lstStyle>
            <a:lvl1pPr>
              <a:lnSpc>
                <a:spcPct val="100000"/>
              </a:lnSpc>
              <a:spcBef>
                <a:spcPts val="1400"/>
              </a:spcBef>
              <a:defRPr sz="1600">
                <a:solidFill>
                  <a:srgbClr val="FFFFFF"/>
                </a:solidFill>
              </a:defRPr>
            </a:lvl1pPr>
          </a:lstStyle>
          <a:p>
            <a:r>
              <a:t>Text B</a:t>
            </a:r>
          </a:p>
        </p:txBody>
      </p:sp>
      <p:sp>
        <p:nvSpPr>
          <p:cNvPr id="618" name="Shape 618"/>
          <p:cNvSpPr/>
          <p:nvPr/>
        </p:nvSpPr>
        <p:spPr>
          <a:xfrm>
            <a:off x="-1" y="0"/>
            <a:ext cx="13004802" cy="681782"/>
          </a:xfrm>
          <a:prstGeom prst="rect">
            <a:avLst/>
          </a:prstGeom>
          <a:solidFill>
            <a:schemeClr val="accent1"/>
          </a:solidFill>
          <a:ln w="3175">
            <a:miter lim="400000"/>
          </a:ln>
        </p:spPr>
        <p:txBody>
          <a:bodyPr lIns="27093" tIns="27093" rIns="27093" bIns="27093" anchor="ctr"/>
          <a:lstStyle/>
          <a:p>
            <a:pPr algn="ctr">
              <a:spcBef>
                <a:spcPts val="0"/>
              </a:spcBef>
              <a:defRPr>
                <a:solidFill>
                  <a:srgbClr val="FFFFFF"/>
                </a:solidFill>
              </a:defRPr>
            </a:pPr>
            <a:endParaRPr/>
          </a:p>
        </p:txBody>
      </p:sp>
      <p:sp>
        <p:nvSpPr>
          <p:cNvPr id="619" name="Shape 619"/>
          <p:cNvSpPr/>
          <p:nvPr/>
        </p:nvSpPr>
        <p:spPr>
          <a:xfrm>
            <a:off x="681781" y="1352907"/>
            <a:ext cx="1270001" cy="63501"/>
          </a:xfrm>
          <a:prstGeom prst="rect">
            <a:avLst/>
          </a:prstGeom>
          <a:solidFill>
            <a:srgbClr val="FFFFFF"/>
          </a:solidFill>
          <a:ln w="3175">
            <a:miter lim="400000"/>
          </a:ln>
        </p:spPr>
        <p:txBody>
          <a:bodyPr lIns="50800" tIns="50800" rIns="50800" bIns="50800" anchor="ctr"/>
          <a:lstStyle/>
          <a:p>
            <a:pPr algn="ctr" defTabSz="825500">
              <a:spcBef>
                <a:spcPts val="0"/>
              </a:spcBef>
              <a:defRPr sz="3200">
                <a:solidFill>
                  <a:srgbClr val="FFFFFF"/>
                </a:solidFill>
              </a:defRPr>
            </a:pPr>
            <a:endParaRPr/>
          </a:p>
        </p:txBody>
      </p:sp>
      <p:sp>
        <p:nvSpPr>
          <p:cNvPr id="620" name="Shape 620"/>
          <p:cNvSpPr/>
          <p:nvPr/>
        </p:nvSpPr>
        <p:spPr>
          <a:xfrm>
            <a:off x="13004800" y="212197"/>
            <a:ext cx="190501" cy="257388"/>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621" name="Shape 621"/>
          <p:cNvSpPr/>
          <p:nvPr/>
        </p:nvSpPr>
        <p:spPr>
          <a:xfrm>
            <a:off x="13004800" y="905652"/>
            <a:ext cx="190501" cy="523494"/>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622" name="Shape 622"/>
          <p:cNvSpPr/>
          <p:nvPr/>
        </p:nvSpPr>
        <p:spPr>
          <a:xfrm>
            <a:off x="12753975" y="-267197"/>
            <a:ext cx="250826"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623" name="Shape 623"/>
          <p:cNvSpPr/>
          <p:nvPr/>
        </p:nvSpPr>
        <p:spPr>
          <a:xfrm>
            <a:off x="-1" y="-267197"/>
            <a:ext cx="127001"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624" name="Shape 624"/>
          <p:cNvSpPr/>
          <p:nvPr/>
        </p:nvSpPr>
        <p:spPr>
          <a:xfrm>
            <a:off x="-1" y="9753600"/>
            <a:ext cx="277727"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625" name="Shape 625"/>
          <p:cNvSpPr/>
          <p:nvPr/>
        </p:nvSpPr>
        <p:spPr>
          <a:xfrm>
            <a:off x="-284076" y="9497764"/>
            <a:ext cx="284076" cy="255836"/>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626" name="Shape 626"/>
          <p:cNvSpPr/>
          <p:nvPr/>
        </p:nvSpPr>
        <p:spPr>
          <a:xfrm>
            <a:off x="13004800" y="8600682"/>
            <a:ext cx="190501" cy="38142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627" name="Shape 627"/>
          <p:cNvSpPr/>
          <p:nvPr/>
        </p:nvSpPr>
        <p:spPr>
          <a:xfrm>
            <a:off x="13004800" y="9098983"/>
            <a:ext cx="190501" cy="38142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628" name="Shape 628"/>
          <p:cNvSpPr/>
          <p:nvPr/>
        </p:nvSpPr>
        <p:spPr>
          <a:xfrm>
            <a:off x="295117" y="-267197"/>
            <a:ext cx="127001"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629" name="Shape 629"/>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6.xml><?xml version="1.0" encoding="utf-8"?>
<p:sldLayout xmlns:a="http://schemas.openxmlformats.org/drawingml/2006/main" xmlns:r="http://schemas.openxmlformats.org/officeDocument/2006/relationships" xmlns:p="http://schemas.openxmlformats.org/presentationml/2006/main" type="tx">
  <p:cSld name="3 Col. Compare &amp; Contrast">
    <p:spTree>
      <p:nvGrpSpPr>
        <p:cNvPr id="1" name=""/>
        <p:cNvGrpSpPr/>
        <p:nvPr/>
      </p:nvGrpSpPr>
      <p:grpSpPr>
        <a:xfrm>
          <a:off x="0" y="0"/>
          <a:ext cx="0" cy="0"/>
          <a:chOff x="0" y="0"/>
          <a:chExt cx="0" cy="0"/>
        </a:xfrm>
      </p:grpSpPr>
      <p:sp>
        <p:nvSpPr>
          <p:cNvPr id="636" name="Shape 636"/>
          <p:cNvSpPr/>
          <p:nvPr/>
        </p:nvSpPr>
        <p:spPr>
          <a:xfrm>
            <a:off x="-2739" y="681781"/>
            <a:ext cx="13007540" cy="7708256"/>
          </a:xfrm>
          <a:prstGeom prst="rect">
            <a:avLst/>
          </a:prstGeom>
          <a:solidFill>
            <a:srgbClr val="24B2C8"/>
          </a:solidFill>
          <a:ln w="3175">
            <a:miter lim="400000"/>
          </a:ln>
        </p:spPr>
        <p:txBody>
          <a:bodyPr lIns="27093" tIns="27093" rIns="27093" bIns="27093" anchor="ctr"/>
          <a:lstStyle/>
          <a:p>
            <a:pPr algn="ctr">
              <a:spcBef>
                <a:spcPts val="0"/>
              </a:spcBef>
              <a:defRPr>
                <a:solidFill>
                  <a:srgbClr val="FFFFFF"/>
                </a:solidFill>
              </a:defRPr>
            </a:pPr>
            <a:endParaRPr/>
          </a:p>
        </p:txBody>
      </p:sp>
      <p:sp>
        <p:nvSpPr>
          <p:cNvPr id="637" name="Shape 637"/>
          <p:cNvSpPr/>
          <p:nvPr/>
        </p:nvSpPr>
        <p:spPr>
          <a:xfrm>
            <a:off x="-1" y="0"/>
            <a:ext cx="13004802" cy="681782"/>
          </a:xfrm>
          <a:prstGeom prst="rect">
            <a:avLst/>
          </a:prstGeom>
          <a:solidFill>
            <a:schemeClr val="accent1"/>
          </a:solidFill>
          <a:ln w="3175">
            <a:miter lim="400000"/>
          </a:ln>
        </p:spPr>
        <p:txBody>
          <a:bodyPr lIns="27093" tIns="27093" rIns="27093" bIns="27093" anchor="ctr"/>
          <a:lstStyle/>
          <a:p>
            <a:pPr algn="ctr">
              <a:spcBef>
                <a:spcPts val="0"/>
              </a:spcBef>
              <a:defRPr>
                <a:solidFill>
                  <a:srgbClr val="FFFFFF"/>
                </a:solidFill>
              </a:defRPr>
            </a:pPr>
            <a:endParaRPr/>
          </a:p>
        </p:txBody>
      </p:sp>
      <p:sp>
        <p:nvSpPr>
          <p:cNvPr id="638" name="Shape 638"/>
          <p:cNvSpPr/>
          <p:nvPr/>
        </p:nvSpPr>
        <p:spPr>
          <a:xfrm>
            <a:off x="681781" y="1352907"/>
            <a:ext cx="1270001" cy="63501"/>
          </a:xfrm>
          <a:prstGeom prst="rect">
            <a:avLst/>
          </a:prstGeom>
          <a:solidFill>
            <a:srgbClr val="FFFFFF"/>
          </a:solidFill>
          <a:ln w="3175">
            <a:miter lim="400000"/>
          </a:ln>
        </p:spPr>
        <p:txBody>
          <a:bodyPr lIns="50800" tIns="50800" rIns="50800" bIns="50800" anchor="ctr"/>
          <a:lstStyle/>
          <a:p>
            <a:pPr algn="ctr" defTabSz="825500">
              <a:spcBef>
                <a:spcPts val="0"/>
              </a:spcBef>
              <a:defRPr sz="3200">
                <a:solidFill>
                  <a:srgbClr val="FFFFFF"/>
                </a:solidFill>
              </a:defRPr>
            </a:pPr>
            <a:endParaRPr/>
          </a:p>
        </p:txBody>
      </p:sp>
      <p:sp>
        <p:nvSpPr>
          <p:cNvPr id="639" name="Shape 639"/>
          <p:cNvSpPr>
            <a:spLocks noGrp="1"/>
          </p:cNvSpPr>
          <p:nvPr>
            <p:ph type="title"/>
          </p:nvPr>
        </p:nvSpPr>
        <p:spPr>
          <a:xfrm>
            <a:off x="681781" y="1536425"/>
            <a:ext cx="9709523" cy="1026144"/>
          </a:xfrm>
          <a:prstGeom prst="rect">
            <a:avLst/>
          </a:prstGeom>
        </p:spPr>
        <p:txBody>
          <a:bodyPr/>
          <a:lstStyle>
            <a:lvl1pPr>
              <a:defRPr spc="0">
                <a:solidFill>
                  <a:srgbClr val="FFFFFF"/>
                </a:solidFill>
              </a:defRPr>
            </a:lvl1pPr>
          </a:lstStyle>
          <a:p>
            <a:r>
              <a:t>Title Text</a:t>
            </a:r>
          </a:p>
        </p:txBody>
      </p:sp>
      <p:sp>
        <p:nvSpPr>
          <p:cNvPr id="640" name="Shape 640"/>
          <p:cNvSpPr>
            <a:spLocks noGrp="1"/>
          </p:cNvSpPr>
          <p:nvPr>
            <p:ph type="body" sz="quarter" idx="13"/>
          </p:nvPr>
        </p:nvSpPr>
        <p:spPr>
          <a:xfrm>
            <a:off x="684073" y="2903459"/>
            <a:ext cx="3411717" cy="473288"/>
          </a:xfrm>
          <a:prstGeom prst="rect">
            <a:avLst/>
          </a:prstGeom>
        </p:spPr>
        <p:txBody>
          <a:bodyPr numCol="1" spcCol="38100" anchor="b">
            <a:spAutoFit/>
          </a:bodyPr>
          <a:lstStyle>
            <a:lvl1pPr>
              <a:lnSpc>
                <a:spcPct val="100000"/>
              </a:lnSpc>
              <a:spcBef>
                <a:spcPts val="0"/>
              </a:spcBef>
              <a:defRPr sz="2400" b="1">
                <a:solidFill>
                  <a:srgbClr val="FFFFFF"/>
                </a:solidFill>
              </a:defRPr>
            </a:lvl1pPr>
          </a:lstStyle>
          <a:p>
            <a:r>
              <a:t>Heading A</a:t>
            </a:r>
          </a:p>
        </p:txBody>
      </p:sp>
      <p:sp>
        <p:nvSpPr>
          <p:cNvPr id="641" name="Shape 641"/>
          <p:cNvSpPr>
            <a:spLocks noGrp="1"/>
          </p:cNvSpPr>
          <p:nvPr>
            <p:ph type="body" sz="quarter" idx="14"/>
          </p:nvPr>
        </p:nvSpPr>
        <p:spPr>
          <a:xfrm>
            <a:off x="681781" y="3376746"/>
            <a:ext cx="3416301" cy="333587"/>
          </a:xfrm>
          <a:prstGeom prst="rect">
            <a:avLst/>
          </a:prstGeom>
        </p:spPr>
        <p:txBody>
          <a:bodyPr numCol="1" spcCol="38100">
            <a:spAutoFit/>
          </a:bodyPr>
          <a:lstStyle>
            <a:lvl1pPr>
              <a:lnSpc>
                <a:spcPct val="100000"/>
              </a:lnSpc>
              <a:spcBef>
                <a:spcPts val="1400"/>
              </a:spcBef>
              <a:defRPr sz="1600">
                <a:solidFill>
                  <a:srgbClr val="FFFFFF"/>
                </a:solidFill>
              </a:defRPr>
            </a:lvl1pPr>
          </a:lstStyle>
          <a:p>
            <a:r>
              <a:t>Text A</a:t>
            </a:r>
          </a:p>
        </p:txBody>
      </p:sp>
      <p:sp>
        <p:nvSpPr>
          <p:cNvPr id="642" name="Shape 642"/>
          <p:cNvSpPr>
            <a:spLocks noGrp="1"/>
          </p:cNvSpPr>
          <p:nvPr>
            <p:ph type="body" sz="quarter" idx="15"/>
          </p:nvPr>
        </p:nvSpPr>
        <p:spPr>
          <a:xfrm>
            <a:off x="4779863" y="2903459"/>
            <a:ext cx="3416301" cy="473288"/>
          </a:xfrm>
          <a:prstGeom prst="rect">
            <a:avLst/>
          </a:prstGeom>
        </p:spPr>
        <p:txBody>
          <a:bodyPr numCol="1" spcCol="38100" anchor="b">
            <a:spAutoFit/>
          </a:bodyPr>
          <a:lstStyle>
            <a:lvl1pPr>
              <a:lnSpc>
                <a:spcPct val="100000"/>
              </a:lnSpc>
              <a:spcBef>
                <a:spcPts val="0"/>
              </a:spcBef>
              <a:defRPr sz="2400" b="1">
                <a:solidFill>
                  <a:srgbClr val="FFFFFF"/>
                </a:solidFill>
              </a:defRPr>
            </a:lvl1pPr>
          </a:lstStyle>
          <a:p>
            <a:r>
              <a:t>Heading B</a:t>
            </a:r>
          </a:p>
        </p:txBody>
      </p:sp>
      <p:sp>
        <p:nvSpPr>
          <p:cNvPr id="643" name="Shape 643"/>
          <p:cNvSpPr>
            <a:spLocks noGrp="1"/>
          </p:cNvSpPr>
          <p:nvPr>
            <p:ph type="body" sz="quarter" idx="16"/>
          </p:nvPr>
        </p:nvSpPr>
        <p:spPr>
          <a:xfrm>
            <a:off x="4779863" y="3376746"/>
            <a:ext cx="3416301" cy="333587"/>
          </a:xfrm>
          <a:prstGeom prst="rect">
            <a:avLst/>
          </a:prstGeom>
        </p:spPr>
        <p:txBody>
          <a:bodyPr numCol="1" spcCol="38100">
            <a:spAutoFit/>
          </a:bodyPr>
          <a:lstStyle>
            <a:lvl1pPr>
              <a:lnSpc>
                <a:spcPct val="100000"/>
              </a:lnSpc>
              <a:spcBef>
                <a:spcPts val="1400"/>
              </a:spcBef>
              <a:defRPr sz="1600">
                <a:solidFill>
                  <a:srgbClr val="FFFFFF"/>
                </a:solidFill>
              </a:defRPr>
            </a:lvl1pPr>
          </a:lstStyle>
          <a:p>
            <a:r>
              <a:t>Text B</a:t>
            </a:r>
          </a:p>
        </p:txBody>
      </p:sp>
      <p:sp>
        <p:nvSpPr>
          <p:cNvPr id="644" name="Shape 644"/>
          <p:cNvSpPr>
            <a:spLocks noGrp="1"/>
          </p:cNvSpPr>
          <p:nvPr>
            <p:ph type="body" sz="quarter" idx="17"/>
          </p:nvPr>
        </p:nvSpPr>
        <p:spPr>
          <a:xfrm>
            <a:off x="8877944" y="2903459"/>
            <a:ext cx="3416301" cy="473288"/>
          </a:xfrm>
          <a:prstGeom prst="rect">
            <a:avLst/>
          </a:prstGeom>
        </p:spPr>
        <p:txBody>
          <a:bodyPr numCol="1" spcCol="38100" anchor="b">
            <a:spAutoFit/>
          </a:bodyPr>
          <a:lstStyle>
            <a:lvl1pPr>
              <a:lnSpc>
                <a:spcPct val="100000"/>
              </a:lnSpc>
              <a:spcBef>
                <a:spcPts val="0"/>
              </a:spcBef>
              <a:defRPr sz="2400" b="1">
                <a:solidFill>
                  <a:srgbClr val="FFFFFF"/>
                </a:solidFill>
              </a:defRPr>
            </a:lvl1pPr>
          </a:lstStyle>
          <a:p>
            <a:r>
              <a:t>Heading C</a:t>
            </a:r>
          </a:p>
        </p:txBody>
      </p:sp>
      <p:sp>
        <p:nvSpPr>
          <p:cNvPr id="645" name="Shape 645"/>
          <p:cNvSpPr>
            <a:spLocks noGrp="1"/>
          </p:cNvSpPr>
          <p:nvPr>
            <p:ph type="body" sz="quarter" idx="18"/>
          </p:nvPr>
        </p:nvSpPr>
        <p:spPr>
          <a:xfrm>
            <a:off x="8877944" y="3376746"/>
            <a:ext cx="3416301" cy="333587"/>
          </a:xfrm>
          <a:prstGeom prst="rect">
            <a:avLst/>
          </a:prstGeom>
        </p:spPr>
        <p:txBody>
          <a:bodyPr numCol="1" spcCol="38100">
            <a:spAutoFit/>
          </a:bodyPr>
          <a:lstStyle>
            <a:lvl1pPr>
              <a:lnSpc>
                <a:spcPct val="100000"/>
              </a:lnSpc>
              <a:spcBef>
                <a:spcPts val="1400"/>
              </a:spcBef>
              <a:defRPr sz="1600">
                <a:solidFill>
                  <a:srgbClr val="FFFFFF"/>
                </a:solidFill>
              </a:defRPr>
            </a:lvl1pPr>
          </a:lstStyle>
          <a:p>
            <a:r>
              <a:t>Text C</a:t>
            </a:r>
          </a:p>
        </p:txBody>
      </p:sp>
      <p:sp>
        <p:nvSpPr>
          <p:cNvPr id="646" name="Shape 646"/>
          <p:cNvSpPr/>
          <p:nvPr/>
        </p:nvSpPr>
        <p:spPr>
          <a:xfrm>
            <a:off x="13004800" y="212197"/>
            <a:ext cx="190501" cy="257388"/>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647" name="Shape 647"/>
          <p:cNvSpPr/>
          <p:nvPr/>
        </p:nvSpPr>
        <p:spPr>
          <a:xfrm>
            <a:off x="13004800" y="905652"/>
            <a:ext cx="190501" cy="523494"/>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648" name="Shape 648"/>
          <p:cNvSpPr/>
          <p:nvPr/>
        </p:nvSpPr>
        <p:spPr>
          <a:xfrm>
            <a:off x="12753975" y="-267197"/>
            <a:ext cx="250826"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649" name="Shape 649"/>
          <p:cNvSpPr/>
          <p:nvPr/>
        </p:nvSpPr>
        <p:spPr>
          <a:xfrm>
            <a:off x="-1" y="-267197"/>
            <a:ext cx="127001"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650" name="Shape 650"/>
          <p:cNvSpPr/>
          <p:nvPr/>
        </p:nvSpPr>
        <p:spPr>
          <a:xfrm>
            <a:off x="-1" y="9753600"/>
            <a:ext cx="277727"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651" name="Shape 651"/>
          <p:cNvSpPr/>
          <p:nvPr/>
        </p:nvSpPr>
        <p:spPr>
          <a:xfrm>
            <a:off x="-284076" y="9497764"/>
            <a:ext cx="284076" cy="255836"/>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652" name="Shape 652"/>
          <p:cNvSpPr/>
          <p:nvPr/>
        </p:nvSpPr>
        <p:spPr>
          <a:xfrm>
            <a:off x="13004800" y="8600682"/>
            <a:ext cx="190501" cy="38142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653" name="Shape 653"/>
          <p:cNvSpPr/>
          <p:nvPr/>
        </p:nvSpPr>
        <p:spPr>
          <a:xfrm>
            <a:off x="13004800" y="9098983"/>
            <a:ext cx="190501" cy="38142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654" name="Shape 654"/>
          <p:cNvSpPr/>
          <p:nvPr/>
        </p:nvSpPr>
        <p:spPr>
          <a:xfrm>
            <a:off x="295117" y="-267197"/>
            <a:ext cx="127001"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655" name="Shape 655"/>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7.xml><?xml version="1.0" encoding="utf-8"?>
<p:sldLayout xmlns:a="http://schemas.openxmlformats.org/drawingml/2006/main" xmlns:r="http://schemas.openxmlformats.org/officeDocument/2006/relationships" xmlns:p="http://schemas.openxmlformats.org/presentationml/2006/main" type="tx">
  <p:cSld name="Percentage Comp. &amp; Contrast">
    <p:spTree>
      <p:nvGrpSpPr>
        <p:cNvPr id="1" name=""/>
        <p:cNvGrpSpPr/>
        <p:nvPr/>
      </p:nvGrpSpPr>
      <p:grpSpPr>
        <a:xfrm>
          <a:off x="0" y="0"/>
          <a:ext cx="0" cy="0"/>
          <a:chOff x="0" y="0"/>
          <a:chExt cx="0" cy="0"/>
        </a:xfrm>
      </p:grpSpPr>
      <p:sp>
        <p:nvSpPr>
          <p:cNvPr id="662" name="Shape 662"/>
          <p:cNvSpPr/>
          <p:nvPr/>
        </p:nvSpPr>
        <p:spPr>
          <a:xfrm>
            <a:off x="-2739" y="681781"/>
            <a:ext cx="13007540" cy="7708256"/>
          </a:xfrm>
          <a:prstGeom prst="rect">
            <a:avLst/>
          </a:prstGeom>
          <a:solidFill>
            <a:srgbClr val="24B2C8"/>
          </a:solidFill>
          <a:ln w="3175">
            <a:miter lim="400000"/>
          </a:ln>
        </p:spPr>
        <p:txBody>
          <a:bodyPr lIns="27093" tIns="27093" rIns="27093" bIns="27093" anchor="ctr"/>
          <a:lstStyle/>
          <a:p>
            <a:pPr algn="ctr">
              <a:spcBef>
                <a:spcPts val="0"/>
              </a:spcBef>
              <a:defRPr>
                <a:solidFill>
                  <a:srgbClr val="FFFFFF"/>
                </a:solidFill>
              </a:defRPr>
            </a:pPr>
            <a:endParaRPr/>
          </a:p>
        </p:txBody>
      </p:sp>
      <p:sp>
        <p:nvSpPr>
          <p:cNvPr id="663" name="Shape 663"/>
          <p:cNvSpPr/>
          <p:nvPr/>
        </p:nvSpPr>
        <p:spPr>
          <a:xfrm>
            <a:off x="-1" y="0"/>
            <a:ext cx="13004802" cy="681782"/>
          </a:xfrm>
          <a:prstGeom prst="rect">
            <a:avLst/>
          </a:prstGeom>
          <a:solidFill>
            <a:schemeClr val="accent1"/>
          </a:solidFill>
          <a:ln w="3175">
            <a:miter lim="400000"/>
          </a:ln>
        </p:spPr>
        <p:txBody>
          <a:bodyPr lIns="27093" tIns="27093" rIns="27093" bIns="27093" anchor="ctr"/>
          <a:lstStyle/>
          <a:p>
            <a:pPr algn="ctr">
              <a:spcBef>
                <a:spcPts val="0"/>
              </a:spcBef>
              <a:defRPr>
                <a:solidFill>
                  <a:srgbClr val="FFFFFF"/>
                </a:solidFill>
              </a:defRPr>
            </a:pPr>
            <a:endParaRPr/>
          </a:p>
        </p:txBody>
      </p:sp>
      <p:sp>
        <p:nvSpPr>
          <p:cNvPr id="664" name="Shape 664"/>
          <p:cNvSpPr/>
          <p:nvPr/>
        </p:nvSpPr>
        <p:spPr>
          <a:xfrm>
            <a:off x="681781" y="1352907"/>
            <a:ext cx="1270001" cy="63501"/>
          </a:xfrm>
          <a:prstGeom prst="rect">
            <a:avLst/>
          </a:prstGeom>
          <a:solidFill>
            <a:srgbClr val="FFFFFF"/>
          </a:solidFill>
          <a:ln w="3175">
            <a:miter lim="400000"/>
          </a:ln>
        </p:spPr>
        <p:txBody>
          <a:bodyPr lIns="50800" tIns="50800" rIns="50800" bIns="50800" anchor="ctr"/>
          <a:lstStyle/>
          <a:p>
            <a:pPr algn="ctr" defTabSz="825500">
              <a:spcBef>
                <a:spcPts val="0"/>
              </a:spcBef>
              <a:defRPr sz="3200">
                <a:solidFill>
                  <a:srgbClr val="FFFFFF"/>
                </a:solidFill>
              </a:defRPr>
            </a:pPr>
            <a:endParaRPr/>
          </a:p>
        </p:txBody>
      </p:sp>
      <p:sp>
        <p:nvSpPr>
          <p:cNvPr id="665" name="Shape 665"/>
          <p:cNvSpPr>
            <a:spLocks noGrp="1"/>
          </p:cNvSpPr>
          <p:nvPr>
            <p:ph type="body" sz="quarter" idx="13"/>
          </p:nvPr>
        </p:nvSpPr>
        <p:spPr>
          <a:xfrm>
            <a:off x="684073" y="3696802"/>
            <a:ext cx="4511579" cy="473288"/>
          </a:xfrm>
          <a:prstGeom prst="rect">
            <a:avLst/>
          </a:prstGeom>
        </p:spPr>
        <p:txBody>
          <a:bodyPr numCol="1" spcCol="38100" anchor="b">
            <a:spAutoFit/>
          </a:bodyPr>
          <a:lstStyle>
            <a:lvl1pPr>
              <a:lnSpc>
                <a:spcPct val="100000"/>
              </a:lnSpc>
              <a:spcBef>
                <a:spcPts val="0"/>
              </a:spcBef>
              <a:defRPr sz="2400" b="1">
                <a:solidFill>
                  <a:srgbClr val="FFFFFF"/>
                </a:solidFill>
              </a:defRPr>
            </a:lvl1pPr>
          </a:lstStyle>
          <a:p>
            <a:r>
              <a:t>Heading A</a:t>
            </a:r>
          </a:p>
        </p:txBody>
      </p:sp>
      <p:sp>
        <p:nvSpPr>
          <p:cNvPr id="666" name="Shape 666"/>
          <p:cNvSpPr>
            <a:spLocks noGrp="1"/>
          </p:cNvSpPr>
          <p:nvPr>
            <p:ph type="body" sz="quarter" idx="14"/>
          </p:nvPr>
        </p:nvSpPr>
        <p:spPr>
          <a:xfrm>
            <a:off x="681781" y="4170089"/>
            <a:ext cx="4516163" cy="333588"/>
          </a:xfrm>
          <a:prstGeom prst="rect">
            <a:avLst/>
          </a:prstGeom>
        </p:spPr>
        <p:txBody>
          <a:bodyPr numCol="1" spcCol="38100">
            <a:spAutoFit/>
          </a:bodyPr>
          <a:lstStyle>
            <a:lvl1pPr>
              <a:lnSpc>
                <a:spcPct val="100000"/>
              </a:lnSpc>
              <a:spcBef>
                <a:spcPts val="1400"/>
              </a:spcBef>
              <a:defRPr sz="1600">
                <a:solidFill>
                  <a:srgbClr val="FFFFFF"/>
                </a:solidFill>
              </a:defRPr>
            </a:lvl1pPr>
          </a:lstStyle>
          <a:p>
            <a:r>
              <a:t>Text A</a:t>
            </a:r>
          </a:p>
        </p:txBody>
      </p:sp>
      <p:sp>
        <p:nvSpPr>
          <p:cNvPr id="667" name="Shape 667"/>
          <p:cNvSpPr>
            <a:spLocks noGrp="1"/>
          </p:cNvSpPr>
          <p:nvPr>
            <p:ph type="body" sz="quarter" idx="15"/>
          </p:nvPr>
        </p:nvSpPr>
        <p:spPr>
          <a:xfrm>
            <a:off x="5820618" y="3696802"/>
            <a:ext cx="4570687" cy="473288"/>
          </a:xfrm>
          <a:prstGeom prst="rect">
            <a:avLst/>
          </a:prstGeom>
        </p:spPr>
        <p:txBody>
          <a:bodyPr numCol="1" spcCol="38100" anchor="b">
            <a:spAutoFit/>
          </a:bodyPr>
          <a:lstStyle>
            <a:lvl1pPr>
              <a:lnSpc>
                <a:spcPct val="100000"/>
              </a:lnSpc>
              <a:spcBef>
                <a:spcPts val="0"/>
              </a:spcBef>
              <a:defRPr sz="2400" b="1">
                <a:solidFill>
                  <a:srgbClr val="FFFFFF"/>
                </a:solidFill>
              </a:defRPr>
            </a:lvl1pPr>
          </a:lstStyle>
          <a:p>
            <a:r>
              <a:t>Heading B</a:t>
            </a:r>
          </a:p>
        </p:txBody>
      </p:sp>
      <p:sp>
        <p:nvSpPr>
          <p:cNvPr id="668" name="Shape 668"/>
          <p:cNvSpPr>
            <a:spLocks noGrp="1"/>
          </p:cNvSpPr>
          <p:nvPr>
            <p:ph type="body" sz="quarter" idx="16"/>
          </p:nvPr>
        </p:nvSpPr>
        <p:spPr>
          <a:xfrm>
            <a:off x="5820618" y="4170089"/>
            <a:ext cx="4570687" cy="333588"/>
          </a:xfrm>
          <a:prstGeom prst="rect">
            <a:avLst/>
          </a:prstGeom>
        </p:spPr>
        <p:txBody>
          <a:bodyPr numCol="1" spcCol="38100">
            <a:spAutoFit/>
          </a:bodyPr>
          <a:lstStyle>
            <a:lvl1pPr>
              <a:lnSpc>
                <a:spcPct val="100000"/>
              </a:lnSpc>
              <a:spcBef>
                <a:spcPts val="1400"/>
              </a:spcBef>
              <a:defRPr sz="1600">
                <a:solidFill>
                  <a:srgbClr val="FFFFFF"/>
                </a:solidFill>
              </a:defRPr>
            </a:lvl1pPr>
          </a:lstStyle>
          <a:p>
            <a:r>
              <a:t>Text B</a:t>
            </a:r>
          </a:p>
        </p:txBody>
      </p:sp>
      <p:sp>
        <p:nvSpPr>
          <p:cNvPr id="669" name="Shape 669"/>
          <p:cNvSpPr>
            <a:spLocks noGrp="1"/>
          </p:cNvSpPr>
          <p:nvPr>
            <p:ph type="body" sz="quarter" idx="17"/>
          </p:nvPr>
        </p:nvSpPr>
        <p:spPr>
          <a:xfrm>
            <a:off x="681781" y="1536425"/>
            <a:ext cx="4516163" cy="1819488"/>
          </a:xfrm>
          <a:prstGeom prst="rect">
            <a:avLst/>
          </a:prstGeom>
        </p:spPr>
        <p:txBody>
          <a:bodyPr numCol="1" spcCol="38100" anchor="ctr">
            <a:spAutoFit/>
          </a:bodyPr>
          <a:lstStyle>
            <a:lvl1pPr>
              <a:lnSpc>
                <a:spcPct val="100000"/>
              </a:lnSpc>
              <a:spcBef>
                <a:spcPts val="0"/>
              </a:spcBef>
              <a:defRPr sz="10200" b="1">
                <a:solidFill>
                  <a:srgbClr val="FFFFFF"/>
                </a:solidFill>
              </a:defRPr>
            </a:lvl1pPr>
          </a:lstStyle>
          <a:p>
            <a:r>
              <a:t>68%</a:t>
            </a:r>
          </a:p>
        </p:txBody>
      </p:sp>
      <p:sp>
        <p:nvSpPr>
          <p:cNvPr id="670" name="Shape 670"/>
          <p:cNvSpPr>
            <a:spLocks noGrp="1"/>
          </p:cNvSpPr>
          <p:nvPr>
            <p:ph type="body" sz="quarter" idx="18"/>
          </p:nvPr>
        </p:nvSpPr>
        <p:spPr>
          <a:xfrm>
            <a:off x="5820618" y="1536425"/>
            <a:ext cx="4570687" cy="1819488"/>
          </a:xfrm>
          <a:prstGeom prst="rect">
            <a:avLst/>
          </a:prstGeom>
        </p:spPr>
        <p:txBody>
          <a:bodyPr numCol="1" spcCol="38100" anchor="ctr">
            <a:spAutoFit/>
          </a:bodyPr>
          <a:lstStyle>
            <a:lvl1pPr>
              <a:lnSpc>
                <a:spcPct val="100000"/>
              </a:lnSpc>
              <a:spcBef>
                <a:spcPts val="0"/>
              </a:spcBef>
              <a:defRPr sz="10200" b="1">
                <a:solidFill>
                  <a:srgbClr val="FFFFFF"/>
                </a:solidFill>
              </a:defRPr>
            </a:lvl1pPr>
          </a:lstStyle>
          <a:p>
            <a:r>
              <a:t>32%</a:t>
            </a:r>
          </a:p>
        </p:txBody>
      </p:sp>
      <p:sp>
        <p:nvSpPr>
          <p:cNvPr id="671" name="Shape 671"/>
          <p:cNvSpPr/>
          <p:nvPr/>
        </p:nvSpPr>
        <p:spPr>
          <a:xfrm>
            <a:off x="13004800" y="212197"/>
            <a:ext cx="190501" cy="257388"/>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672" name="Shape 672"/>
          <p:cNvSpPr/>
          <p:nvPr/>
        </p:nvSpPr>
        <p:spPr>
          <a:xfrm>
            <a:off x="13004800" y="905652"/>
            <a:ext cx="190501" cy="523494"/>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673" name="Shape 673"/>
          <p:cNvSpPr/>
          <p:nvPr/>
        </p:nvSpPr>
        <p:spPr>
          <a:xfrm>
            <a:off x="12753975" y="-267197"/>
            <a:ext cx="250826"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674" name="Shape 674"/>
          <p:cNvSpPr/>
          <p:nvPr/>
        </p:nvSpPr>
        <p:spPr>
          <a:xfrm>
            <a:off x="-1" y="-267197"/>
            <a:ext cx="127001"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675" name="Shape 675"/>
          <p:cNvSpPr/>
          <p:nvPr/>
        </p:nvSpPr>
        <p:spPr>
          <a:xfrm>
            <a:off x="-1" y="9753600"/>
            <a:ext cx="277727"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676" name="Shape 676"/>
          <p:cNvSpPr/>
          <p:nvPr/>
        </p:nvSpPr>
        <p:spPr>
          <a:xfrm>
            <a:off x="-284076" y="9497764"/>
            <a:ext cx="284076" cy="255836"/>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677" name="Shape 677"/>
          <p:cNvSpPr/>
          <p:nvPr/>
        </p:nvSpPr>
        <p:spPr>
          <a:xfrm>
            <a:off x="13004800" y="8600682"/>
            <a:ext cx="190501" cy="38142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678" name="Shape 678"/>
          <p:cNvSpPr/>
          <p:nvPr/>
        </p:nvSpPr>
        <p:spPr>
          <a:xfrm>
            <a:off x="13004800" y="9098983"/>
            <a:ext cx="190501" cy="38142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679" name="Shape 679"/>
          <p:cNvSpPr/>
          <p:nvPr/>
        </p:nvSpPr>
        <p:spPr>
          <a:xfrm>
            <a:off x="295117" y="-267197"/>
            <a:ext cx="127001"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680" name="Shape 680"/>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8.xml><?xml version="1.0" encoding="utf-8"?>
<p:sldLayout xmlns:a="http://schemas.openxmlformats.org/drawingml/2006/main" xmlns:r="http://schemas.openxmlformats.org/officeDocument/2006/relationships" xmlns:p="http://schemas.openxmlformats.org/presentationml/2006/main" type="tx">
  <p:cSld name="3 Percentage Comp. &amp; Contrast">
    <p:spTree>
      <p:nvGrpSpPr>
        <p:cNvPr id="1" name=""/>
        <p:cNvGrpSpPr/>
        <p:nvPr/>
      </p:nvGrpSpPr>
      <p:grpSpPr>
        <a:xfrm>
          <a:off x="0" y="0"/>
          <a:ext cx="0" cy="0"/>
          <a:chOff x="0" y="0"/>
          <a:chExt cx="0" cy="0"/>
        </a:xfrm>
      </p:grpSpPr>
      <p:sp>
        <p:nvSpPr>
          <p:cNvPr id="687" name="Shape 687"/>
          <p:cNvSpPr/>
          <p:nvPr/>
        </p:nvSpPr>
        <p:spPr>
          <a:xfrm>
            <a:off x="-2739" y="681781"/>
            <a:ext cx="13007540" cy="7708256"/>
          </a:xfrm>
          <a:prstGeom prst="rect">
            <a:avLst/>
          </a:prstGeom>
          <a:solidFill>
            <a:srgbClr val="24B2C8"/>
          </a:solidFill>
          <a:ln w="3175">
            <a:miter lim="400000"/>
          </a:ln>
        </p:spPr>
        <p:txBody>
          <a:bodyPr lIns="27093" tIns="27093" rIns="27093" bIns="27093" anchor="ctr"/>
          <a:lstStyle/>
          <a:p>
            <a:pPr algn="ctr">
              <a:spcBef>
                <a:spcPts val="0"/>
              </a:spcBef>
              <a:defRPr>
                <a:solidFill>
                  <a:srgbClr val="FFFFFF"/>
                </a:solidFill>
              </a:defRPr>
            </a:pPr>
            <a:endParaRPr/>
          </a:p>
        </p:txBody>
      </p:sp>
      <p:sp>
        <p:nvSpPr>
          <p:cNvPr id="688" name="Shape 688"/>
          <p:cNvSpPr/>
          <p:nvPr/>
        </p:nvSpPr>
        <p:spPr>
          <a:xfrm>
            <a:off x="-1" y="0"/>
            <a:ext cx="13004802" cy="681782"/>
          </a:xfrm>
          <a:prstGeom prst="rect">
            <a:avLst/>
          </a:prstGeom>
          <a:solidFill>
            <a:schemeClr val="accent1"/>
          </a:solidFill>
          <a:ln w="3175">
            <a:miter lim="400000"/>
          </a:ln>
        </p:spPr>
        <p:txBody>
          <a:bodyPr lIns="27093" tIns="27093" rIns="27093" bIns="27093" anchor="ctr"/>
          <a:lstStyle/>
          <a:p>
            <a:pPr algn="ctr">
              <a:spcBef>
                <a:spcPts val="0"/>
              </a:spcBef>
              <a:defRPr>
                <a:solidFill>
                  <a:srgbClr val="FFFFFF"/>
                </a:solidFill>
              </a:defRPr>
            </a:pPr>
            <a:endParaRPr/>
          </a:p>
        </p:txBody>
      </p:sp>
      <p:sp>
        <p:nvSpPr>
          <p:cNvPr id="689" name="Shape 689"/>
          <p:cNvSpPr/>
          <p:nvPr/>
        </p:nvSpPr>
        <p:spPr>
          <a:xfrm>
            <a:off x="681781" y="1352907"/>
            <a:ext cx="1270001" cy="63501"/>
          </a:xfrm>
          <a:prstGeom prst="rect">
            <a:avLst/>
          </a:prstGeom>
          <a:solidFill>
            <a:srgbClr val="FFFFFF"/>
          </a:solidFill>
          <a:ln w="3175">
            <a:miter lim="400000"/>
          </a:ln>
        </p:spPr>
        <p:txBody>
          <a:bodyPr lIns="50800" tIns="50800" rIns="50800" bIns="50800" anchor="ctr"/>
          <a:lstStyle/>
          <a:p>
            <a:pPr algn="ctr" defTabSz="825500">
              <a:spcBef>
                <a:spcPts val="0"/>
              </a:spcBef>
              <a:defRPr sz="3200">
                <a:solidFill>
                  <a:srgbClr val="FFFFFF"/>
                </a:solidFill>
              </a:defRPr>
            </a:pPr>
            <a:endParaRPr/>
          </a:p>
        </p:txBody>
      </p:sp>
      <p:sp>
        <p:nvSpPr>
          <p:cNvPr id="690" name="Shape 690"/>
          <p:cNvSpPr>
            <a:spLocks noGrp="1"/>
          </p:cNvSpPr>
          <p:nvPr>
            <p:ph type="body" sz="quarter" idx="13"/>
          </p:nvPr>
        </p:nvSpPr>
        <p:spPr>
          <a:xfrm>
            <a:off x="684073" y="3696802"/>
            <a:ext cx="3411717" cy="473288"/>
          </a:xfrm>
          <a:prstGeom prst="rect">
            <a:avLst/>
          </a:prstGeom>
        </p:spPr>
        <p:txBody>
          <a:bodyPr numCol="1" spcCol="38100" anchor="b">
            <a:spAutoFit/>
          </a:bodyPr>
          <a:lstStyle>
            <a:lvl1pPr>
              <a:lnSpc>
                <a:spcPct val="100000"/>
              </a:lnSpc>
              <a:spcBef>
                <a:spcPts val="0"/>
              </a:spcBef>
              <a:defRPr sz="2400" b="1">
                <a:solidFill>
                  <a:srgbClr val="FFFFFF"/>
                </a:solidFill>
              </a:defRPr>
            </a:lvl1pPr>
          </a:lstStyle>
          <a:p>
            <a:r>
              <a:t>Heading A</a:t>
            </a:r>
          </a:p>
        </p:txBody>
      </p:sp>
      <p:sp>
        <p:nvSpPr>
          <p:cNvPr id="691" name="Shape 691"/>
          <p:cNvSpPr>
            <a:spLocks noGrp="1"/>
          </p:cNvSpPr>
          <p:nvPr>
            <p:ph type="body" sz="quarter" idx="14"/>
          </p:nvPr>
        </p:nvSpPr>
        <p:spPr>
          <a:xfrm>
            <a:off x="681781" y="4170089"/>
            <a:ext cx="3416301" cy="333588"/>
          </a:xfrm>
          <a:prstGeom prst="rect">
            <a:avLst/>
          </a:prstGeom>
        </p:spPr>
        <p:txBody>
          <a:bodyPr numCol="1" spcCol="38100">
            <a:spAutoFit/>
          </a:bodyPr>
          <a:lstStyle>
            <a:lvl1pPr>
              <a:lnSpc>
                <a:spcPct val="100000"/>
              </a:lnSpc>
              <a:spcBef>
                <a:spcPts val="1400"/>
              </a:spcBef>
              <a:defRPr sz="1600">
                <a:solidFill>
                  <a:srgbClr val="FFFFFF"/>
                </a:solidFill>
              </a:defRPr>
            </a:lvl1pPr>
          </a:lstStyle>
          <a:p>
            <a:r>
              <a:t>Text A</a:t>
            </a:r>
          </a:p>
        </p:txBody>
      </p:sp>
      <p:sp>
        <p:nvSpPr>
          <p:cNvPr id="692" name="Shape 692"/>
          <p:cNvSpPr>
            <a:spLocks noGrp="1"/>
          </p:cNvSpPr>
          <p:nvPr>
            <p:ph type="body" sz="quarter" idx="15"/>
          </p:nvPr>
        </p:nvSpPr>
        <p:spPr>
          <a:xfrm>
            <a:off x="4779862" y="3696802"/>
            <a:ext cx="3416302" cy="473288"/>
          </a:xfrm>
          <a:prstGeom prst="rect">
            <a:avLst/>
          </a:prstGeom>
        </p:spPr>
        <p:txBody>
          <a:bodyPr numCol="1" spcCol="38100" anchor="b">
            <a:spAutoFit/>
          </a:bodyPr>
          <a:lstStyle>
            <a:lvl1pPr>
              <a:lnSpc>
                <a:spcPct val="100000"/>
              </a:lnSpc>
              <a:spcBef>
                <a:spcPts val="0"/>
              </a:spcBef>
              <a:defRPr sz="2400" b="1">
                <a:solidFill>
                  <a:srgbClr val="FFFFFF"/>
                </a:solidFill>
              </a:defRPr>
            </a:lvl1pPr>
          </a:lstStyle>
          <a:p>
            <a:r>
              <a:t>Heading B</a:t>
            </a:r>
          </a:p>
        </p:txBody>
      </p:sp>
      <p:sp>
        <p:nvSpPr>
          <p:cNvPr id="693" name="Shape 693"/>
          <p:cNvSpPr>
            <a:spLocks noGrp="1"/>
          </p:cNvSpPr>
          <p:nvPr>
            <p:ph type="body" sz="quarter" idx="16"/>
          </p:nvPr>
        </p:nvSpPr>
        <p:spPr>
          <a:xfrm>
            <a:off x="4779862" y="4170089"/>
            <a:ext cx="3416302" cy="333588"/>
          </a:xfrm>
          <a:prstGeom prst="rect">
            <a:avLst/>
          </a:prstGeom>
        </p:spPr>
        <p:txBody>
          <a:bodyPr numCol="1" spcCol="38100">
            <a:spAutoFit/>
          </a:bodyPr>
          <a:lstStyle>
            <a:lvl1pPr>
              <a:lnSpc>
                <a:spcPct val="100000"/>
              </a:lnSpc>
              <a:spcBef>
                <a:spcPts val="1400"/>
              </a:spcBef>
              <a:defRPr sz="1600">
                <a:solidFill>
                  <a:srgbClr val="FFFFFF"/>
                </a:solidFill>
              </a:defRPr>
            </a:lvl1pPr>
          </a:lstStyle>
          <a:p>
            <a:r>
              <a:t>Text B</a:t>
            </a:r>
          </a:p>
        </p:txBody>
      </p:sp>
      <p:sp>
        <p:nvSpPr>
          <p:cNvPr id="694" name="Shape 694"/>
          <p:cNvSpPr>
            <a:spLocks noGrp="1"/>
          </p:cNvSpPr>
          <p:nvPr>
            <p:ph type="body" sz="quarter" idx="17"/>
          </p:nvPr>
        </p:nvSpPr>
        <p:spPr>
          <a:xfrm>
            <a:off x="8877944" y="3696802"/>
            <a:ext cx="3416302" cy="473288"/>
          </a:xfrm>
          <a:prstGeom prst="rect">
            <a:avLst/>
          </a:prstGeom>
        </p:spPr>
        <p:txBody>
          <a:bodyPr numCol="1" spcCol="38100" anchor="b">
            <a:spAutoFit/>
          </a:bodyPr>
          <a:lstStyle>
            <a:lvl1pPr>
              <a:lnSpc>
                <a:spcPct val="100000"/>
              </a:lnSpc>
              <a:spcBef>
                <a:spcPts val="0"/>
              </a:spcBef>
              <a:defRPr sz="2400" b="1">
                <a:solidFill>
                  <a:srgbClr val="FFFFFF"/>
                </a:solidFill>
              </a:defRPr>
            </a:lvl1pPr>
          </a:lstStyle>
          <a:p>
            <a:r>
              <a:t>Heading C</a:t>
            </a:r>
          </a:p>
        </p:txBody>
      </p:sp>
      <p:sp>
        <p:nvSpPr>
          <p:cNvPr id="695" name="Shape 695"/>
          <p:cNvSpPr>
            <a:spLocks noGrp="1"/>
          </p:cNvSpPr>
          <p:nvPr>
            <p:ph type="body" sz="quarter" idx="18"/>
          </p:nvPr>
        </p:nvSpPr>
        <p:spPr>
          <a:xfrm>
            <a:off x="8877944" y="4170089"/>
            <a:ext cx="3416302" cy="333588"/>
          </a:xfrm>
          <a:prstGeom prst="rect">
            <a:avLst/>
          </a:prstGeom>
        </p:spPr>
        <p:txBody>
          <a:bodyPr numCol="1" spcCol="38100">
            <a:spAutoFit/>
          </a:bodyPr>
          <a:lstStyle>
            <a:lvl1pPr>
              <a:lnSpc>
                <a:spcPct val="100000"/>
              </a:lnSpc>
              <a:spcBef>
                <a:spcPts val="1400"/>
              </a:spcBef>
              <a:defRPr sz="1600">
                <a:solidFill>
                  <a:srgbClr val="FFFFFF"/>
                </a:solidFill>
              </a:defRPr>
            </a:lvl1pPr>
          </a:lstStyle>
          <a:p>
            <a:r>
              <a:t>Text C</a:t>
            </a:r>
          </a:p>
        </p:txBody>
      </p:sp>
      <p:sp>
        <p:nvSpPr>
          <p:cNvPr id="696" name="Shape 696"/>
          <p:cNvSpPr>
            <a:spLocks noGrp="1"/>
          </p:cNvSpPr>
          <p:nvPr>
            <p:ph type="body" sz="quarter" idx="19"/>
          </p:nvPr>
        </p:nvSpPr>
        <p:spPr>
          <a:xfrm>
            <a:off x="681781" y="1536425"/>
            <a:ext cx="3416301" cy="1819488"/>
          </a:xfrm>
          <a:prstGeom prst="rect">
            <a:avLst/>
          </a:prstGeom>
        </p:spPr>
        <p:txBody>
          <a:bodyPr numCol="1" spcCol="38100" anchor="ctr">
            <a:spAutoFit/>
          </a:bodyPr>
          <a:lstStyle>
            <a:lvl1pPr>
              <a:lnSpc>
                <a:spcPct val="100000"/>
              </a:lnSpc>
              <a:spcBef>
                <a:spcPts val="0"/>
              </a:spcBef>
              <a:defRPr sz="10200" b="1">
                <a:solidFill>
                  <a:srgbClr val="FFFFFF"/>
                </a:solidFill>
              </a:defRPr>
            </a:lvl1pPr>
          </a:lstStyle>
          <a:p>
            <a:r>
              <a:t>68%</a:t>
            </a:r>
          </a:p>
        </p:txBody>
      </p:sp>
      <p:sp>
        <p:nvSpPr>
          <p:cNvPr id="697" name="Shape 697"/>
          <p:cNvSpPr>
            <a:spLocks noGrp="1"/>
          </p:cNvSpPr>
          <p:nvPr>
            <p:ph type="body" sz="quarter" idx="20"/>
          </p:nvPr>
        </p:nvSpPr>
        <p:spPr>
          <a:xfrm>
            <a:off x="4779863" y="1536425"/>
            <a:ext cx="3416301" cy="1819488"/>
          </a:xfrm>
          <a:prstGeom prst="rect">
            <a:avLst/>
          </a:prstGeom>
        </p:spPr>
        <p:txBody>
          <a:bodyPr numCol="1" spcCol="38100" anchor="ctr">
            <a:spAutoFit/>
          </a:bodyPr>
          <a:lstStyle>
            <a:lvl1pPr>
              <a:lnSpc>
                <a:spcPct val="100000"/>
              </a:lnSpc>
              <a:spcBef>
                <a:spcPts val="0"/>
              </a:spcBef>
              <a:defRPr sz="10200" b="1">
                <a:solidFill>
                  <a:srgbClr val="FFFFFF"/>
                </a:solidFill>
              </a:defRPr>
            </a:lvl1pPr>
          </a:lstStyle>
          <a:p>
            <a:r>
              <a:t>32%</a:t>
            </a:r>
          </a:p>
        </p:txBody>
      </p:sp>
      <p:sp>
        <p:nvSpPr>
          <p:cNvPr id="698" name="Shape 698"/>
          <p:cNvSpPr>
            <a:spLocks noGrp="1"/>
          </p:cNvSpPr>
          <p:nvPr>
            <p:ph type="body" sz="quarter" idx="21"/>
          </p:nvPr>
        </p:nvSpPr>
        <p:spPr>
          <a:xfrm>
            <a:off x="8823854" y="1536425"/>
            <a:ext cx="3411717" cy="1819488"/>
          </a:xfrm>
          <a:prstGeom prst="rect">
            <a:avLst/>
          </a:prstGeom>
        </p:spPr>
        <p:txBody>
          <a:bodyPr numCol="1" spcCol="38100" anchor="ctr">
            <a:spAutoFit/>
          </a:bodyPr>
          <a:lstStyle>
            <a:lvl1pPr>
              <a:lnSpc>
                <a:spcPct val="100000"/>
              </a:lnSpc>
              <a:spcBef>
                <a:spcPts val="0"/>
              </a:spcBef>
              <a:defRPr sz="10200" b="1">
                <a:solidFill>
                  <a:srgbClr val="FFFFFF"/>
                </a:solidFill>
              </a:defRPr>
            </a:lvl1pPr>
          </a:lstStyle>
          <a:p>
            <a:r>
              <a:t>42%</a:t>
            </a:r>
          </a:p>
        </p:txBody>
      </p:sp>
      <p:sp>
        <p:nvSpPr>
          <p:cNvPr id="699" name="Shape 699"/>
          <p:cNvSpPr/>
          <p:nvPr/>
        </p:nvSpPr>
        <p:spPr>
          <a:xfrm>
            <a:off x="13004800" y="212197"/>
            <a:ext cx="190501" cy="257388"/>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700" name="Shape 700"/>
          <p:cNvSpPr/>
          <p:nvPr/>
        </p:nvSpPr>
        <p:spPr>
          <a:xfrm>
            <a:off x="13004800" y="905652"/>
            <a:ext cx="190501" cy="523494"/>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701" name="Shape 701"/>
          <p:cNvSpPr/>
          <p:nvPr/>
        </p:nvSpPr>
        <p:spPr>
          <a:xfrm>
            <a:off x="12753975" y="-267197"/>
            <a:ext cx="250826"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702" name="Shape 702"/>
          <p:cNvSpPr/>
          <p:nvPr/>
        </p:nvSpPr>
        <p:spPr>
          <a:xfrm>
            <a:off x="-1" y="-267197"/>
            <a:ext cx="127001"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703" name="Shape 703"/>
          <p:cNvSpPr/>
          <p:nvPr/>
        </p:nvSpPr>
        <p:spPr>
          <a:xfrm>
            <a:off x="-1" y="9753600"/>
            <a:ext cx="277727"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704" name="Shape 704"/>
          <p:cNvSpPr/>
          <p:nvPr/>
        </p:nvSpPr>
        <p:spPr>
          <a:xfrm>
            <a:off x="-284076" y="9497764"/>
            <a:ext cx="284076" cy="255836"/>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705" name="Shape 705"/>
          <p:cNvSpPr/>
          <p:nvPr/>
        </p:nvSpPr>
        <p:spPr>
          <a:xfrm>
            <a:off x="13004800" y="8600682"/>
            <a:ext cx="190501" cy="38142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706" name="Shape 706"/>
          <p:cNvSpPr/>
          <p:nvPr/>
        </p:nvSpPr>
        <p:spPr>
          <a:xfrm>
            <a:off x="13004800" y="9098983"/>
            <a:ext cx="190501" cy="38142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707" name="Shape 707"/>
          <p:cNvSpPr/>
          <p:nvPr/>
        </p:nvSpPr>
        <p:spPr>
          <a:xfrm>
            <a:off x="295117" y="-267197"/>
            <a:ext cx="127001"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708" name="Shape 708"/>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9.xml><?xml version="1.0" encoding="utf-8"?>
<p:sldLayout xmlns:a="http://schemas.openxmlformats.org/drawingml/2006/main" xmlns:r="http://schemas.openxmlformats.org/officeDocument/2006/relationships" xmlns:p="http://schemas.openxmlformats.org/presentationml/2006/main" type="tx">
  <p:cSld name="Kiosk Home - Full Lead BLN">
    <p:spTree>
      <p:nvGrpSpPr>
        <p:cNvPr id="1" name=""/>
        <p:cNvGrpSpPr/>
        <p:nvPr/>
      </p:nvGrpSpPr>
      <p:grpSpPr>
        <a:xfrm>
          <a:off x="0" y="0"/>
          <a:ext cx="0" cy="0"/>
          <a:chOff x="0" y="0"/>
          <a:chExt cx="0" cy="0"/>
        </a:xfrm>
      </p:grpSpPr>
      <p:sp>
        <p:nvSpPr>
          <p:cNvPr id="738" name="Shape 738"/>
          <p:cNvSpPr/>
          <p:nvPr/>
        </p:nvSpPr>
        <p:spPr>
          <a:xfrm>
            <a:off x="-2739" y="681781"/>
            <a:ext cx="13007540" cy="9071819"/>
          </a:xfrm>
          <a:prstGeom prst="rect">
            <a:avLst/>
          </a:prstGeom>
          <a:solidFill>
            <a:srgbClr val="24B2C8"/>
          </a:solidFill>
          <a:ln w="3175">
            <a:miter lim="400000"/>
          </a:ln>
        </p:spPr>
        <p:txBody>
          <a:bodyPr lIns="27093" tIns="27093" rIns="27093" bIns="27093" anchor="ctr"/>
          <a:lstStyle/>
          <a:p>
            <a:pPr algn="ctr">
              <a:spcBef>
                <a:spcPts val="0"/>
              </a:spcBef>
              <a:defRPr>
                <a:solidFill>
                  <a:srgbClr val="FFFFFF"/>
                </a:solidFill>
              </a:defRPr>
            </a:pPr>
            <a:endParaRPr/>
          </a:p>
        </p:txBody>
      </p:sp>
      <p:sp>
        <p:nvSpPr>
          <p:cNvPr id="739" name="Shape 739"/>
          <p:cNvSpPr>
            <a:spLocks noGrp="1"/>
          </p:cNvSpPr>
          <p:nvPr>
            <p:ph type="pic" idx="13"/>
          </p:nvPr>
        </p:nvSpPr>
        <p:spPr>
          <a:xfrm>
            <a:off x="-1" y="681781"/>
            <a:ext cx="13007540" cy="9071819"/>
          </a:xfrm>
          <a:prstGeom prst="rect">
            <a:avLst/>
          </a:prstGeom>
        </p:spPr>
        <p:txBody>
          <a:bodyPr lIns="91439" tIns="45719" rIns="91439" bIns="45719" numCol="1" spcCol="38100"/>
          <a:lstStyle/>
          <a:p>
            <a:endParaRPr/>
          </a:p>
        </p:txBody>
      </p:sp>
      <p:sp>
        <p:nvSpPr>
          <p:cNvPr id="740" name="Shape 740"/>
          <p:cNvSpPr/>
          <p:nvPr/>
        </p:nvSpPr>
        <p:spPr>
          <a:xfrm>
            <a:off x="-1" y="0"/>
            <a:ext cx="13004802" cy="681782"/>
          </a:xfrm>
          <a:prstGeom prst="rect">
            <a:avLst/>
          </a:prstGeom>
          <a:solidFill>
            <a:schemeClr val="accent1"/>
          </a:solidFill>
          <a:ln w="3175">
            <a:miter lim="400000"/>
          </a:ln>
        </p:spPr>
        <p:txBody>
          <a:bodyPr lIns="27093" tIns="27093" rIns="27093" bIns="27093" anchor="ctr"/>
          <a:lstStyle/>
          <a:p>
            <a:pPr algn="ctr">
              <a:spcBef>
                <a:spcPts val="0"/>
              </a:spcBef>
              <a:defRPr>
                <a:solidFill>
                  <a:srgbClr val="FFFFFF"/>
                </a:solidFill>
              </a:defRPr>
            </a:pPr>
            <a:endParaRPr/>
          </a:p>
        </p:txBody>
      </p:sp>
      <p:sp>
        <p:nvSpPr>
          <p:cNvPr id="741" name="Shape 741"/>
          <p:cNvSpPr>
            <a:spLocks noGrp="1"/>
          </p:cNvSpPr>
          <p:nvPr>
            <p:ph type="body" sz="quarter" idx="14"/>
          </p:nvPr>
        </p:nvSpPr>
        <p:spPr>
          <a:xfrm>
            <a:off x="1022672" y="1693798"/>
            <a:ext cx="1270001" cy="63501"/>
          </a:xfrm>
          <a:prstGeom prst="rect">
            <a:avLst/>
          </a:prstGeom>
          <a:solidFill>
            <a:srgbClr val="FFFFFF"/>
          </a:solidFill>
        </p:spPr>
        <p:txBody>
          <a:bodyPr lIns="50800" tIns="50800" rIns="50800" bIns="50800" numCol="1" spcCol="38100" anchor="ctr"/>
          <a:lstStyle/>
          <a:p>
            <a:pPr algn="ctr" defTabSz="825500">
              <a:lnSpc>
                <a:spcPct val="100000"/>
              </a:lnSpc>
              <a:spcBef>
                <a:spcPts val="0"/>
              </a:spcBef>
              <a:defRPr sz="3200">
                <a:solidFill>
                  <a:srgbClr val="FFFFFF"/>
                </a:solidFill>
              </a:defRPr>
            </a:pPr>
            <a:endParaRPr/>
          </a:p>
        </p:txBody>
      </p:sp>
      <p:sp>
        <p:nvSpPr>
          <p:cNvPr id="742" name="Shape 742"/>
          <p:cNvSpPr>
            <a:spLocks noGrp="1"/>
          </p:cNvSpPr>
          <p:nvPr>
            <p:ph type="title"/>
          </p:nvPr>
        </p:nvSpPr>
        <p:spPr>
          <a:xfrm>
            <a:off x="1022672" y="2229245"/>
            <a:ext cx="5479728" cy="1817531"/>
          </a:xfrm>
          <a:prstGeom prst="rect">
            <a:avLst/>
          </a:prstGeom>
        </p:spPr>
        <p:txBody>
          <a:bodyPr anchor="b"/>
          <a:lstStyle>
            <a:lvl1pPr>
              <a:defRPr sz="4400" spc="0">
                <a:solidFill>
                  <a:srgbClr val="FFFFFF"/>
                </a:solidFill>
              </a:defRPr>
            </a:lvl1pPr>
          </a:lstStyle>
          <a:p>
            <a:r>
              <a:t>Title Text</a:t>
            </a:r>
          </a:p>
        </p:txBody>
      </p:sp>
      <p:sp>
        <p:nvSpPr>
          <p:cNvPr id="743" name="Shape 743"/>
          <p:cNvSpPr>
            <a:spLocks noGrp="1"/>
          </p:cNvSpPr>
          <p:nvPr>
            <p:ph type="body" sz="quarter" idx="1"/>
          </p:nvPr>
        </p:nvSpPr>
        <p:spPr>
          <a:xfrm>
            <a:off x="1022672" y="3995975"/>
            <a:ext cx="5479728" cy="985154"/>
          </a:xfrm>
          <a:prstGeom prst="rect">
            <a:avLst/>
          </a:prstGeom>
        </p:spPr>
        <p:txBody>
          <a:bodyPr numCol="1" spcCol="38100">
            <a:normAutofit/>
          </a:bodyPr>
          <a:lstStyle>
            <a:lvl1pPr>
              <a:lnSpc>
                <a:spcPct val="100000"/>
              </a:lnSpc>
              <a:spcBef>
                <a:spcPts val="0"/>
              </a:spcBef>
              <a:defRPr sz="2200">
                <a:solidFill>
                  <a:srgbClr val="FFFFFF"/>
                </a:solidFill>
              </a:defRPr>
            </a:lvl1pPr>
            <a:lvl2pPr indent="228600">
              <a:defRPr sz="2200" b="0" cap="none" spc="0">
                <a:solidFill>
                  <a:srgbClr val="FFFFFF"/>
                </a:solidFill>
              </a:defRPr>
            </a:lvl2pPr>
            <a:lvl3pPr indent="457200">
              <a:spcBef>
                <a:spcPts val="0"/>
              </a:spcBef>
              <a:defRPr sz="2200">
                <a:solidFill>
                  <a:srgbClr val="FFFFFF"/>
                </a:solidFill>
              </a:defRPr>
            </a:lvl3pPr>
            <a:lvl4pPr marL="0" marR="0" indent="685800">
              <a:spcBef>
                <a:spcPts val="0"/>
              </a:spcBef>
              <a:buClrTx/>
              <a:buSzTx/>
              <a:buNone/>
              <a:defRPr sz="2200">
                <a:solidFill>
                  <a:srgbClr val="FFFFFF"/>
                </a:solidFill>
              </a:defRPr>
            </a:lvl4pPr>
            <a:lvl5pPr marL="0" marR="0" indent="914400">
              <a:spcBef>
                <a:spcPts val="0"/>
              </a:spcBef>
              <a:defRPr sz="2200">
                <a:solidFill>
                  <a:srgbClr val="FFFFFF"/>
                </a:solidFill>
              </a:defRPr>
            </a:lvl5pPr>
          </a:lstStyle>
          <a:p>
            <a:r>
              <a:t>Body Level One</a:t>
            </a:r>
          </a:p>
          <a:p>
            <a:pPr lvl="1"/>
            <a:r>
              <a:t>Body Level Two</a:t>
            </a:r>
          </a:p>
          <a:p>
            <a:pPr lvl="2"/>
            <a:r>
              <a:t>Body Level Three</a:t>
            </a:r>
          </a:p>
          <a:p>
            <a:pPr lvl="3"/>
            <a:r>
              <a:t>Body Level Four</a:t>
            </a:r>
          </a:p>
          <a:p>
            <a:pPr lvl="4"/>
            <a:r>
              <a:t>Body Level Five</a:t>
            </a:r>
          </a:p>
        </p:txBody>
      </p:sp>
      <p:sp>
        <p:nvSpPr>
          <p:cNvPr id="744" name="Shape 744"/>
          <p:cNvSpPr>
            <a:spLocks noGrp="1"/>
          </p:cNvSpPr>
          <p:nvPr>
            <p:ph type="body" sz="quarter" idx="15"/>
          </p:nvPr>
        </p:nvSpPr>
        <p:spPr>
          <a:xfrm>
            <a:off x="1022672" y="1864578"/>
            <a:ext cx="648751" cy="257388"/>
          </a:xfrm>
          <a:prstGeom prst="rect">
            <a:avLst/>
          </a:prstGeom>
        </p:spPr>
        <p:txBody>
          <a:bodyPr wrap="none" numCol="1" spcCol="38100" anchor="ctr">
            <a:spAutoFit/>
          </a:bodyPr>
          <a:lstStyle>
            <a:lvl1pPr>
              <a:lnSpc>
                <a:spcPct val="100000"/>
              </a:lnSpc>
              <a:spcBef>
                <a:spcPts val="0"/>
              </a:spcBef>
              <a:defRPr sz="1200" b="1" cap="all" spc="84">
                <a:solidFill>
                  <a:srgbClr val="FFFFFF"/>
                </a:solidFill>
              </a:defRPr>
            </a:lvl1pPr>
          </a:lstStyle>
          <a:p>
            <a:r>
              <a:t>Inside</a:t>
            </a:r>
          </a:p>
        </p:txBody>
      </p:sp>
      <p:sp>
        <p:nvSpPr>
          <p:cNvPr id="745" name="Shape 745"/>
          <p:cNvSpPr/>
          <p:nvPr/>
        </p:nvSpPr>
        <p:spPr>
          <a:xfrm>
            <a:off x="13004800" y="212197"/>
            <a:ext cx="190501" cy="257388"/>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746" name="Shape 746"/>
          <p:cNvSpPr/>
          <p:nvPr/>
        </p:nvSpPr>
        <p:spPr>
          <a:xfrm>
            <a:off x="13004800" y="905652"/>
            <a:ext cx="190501" cy="523494"/>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747" name="Shape 747"/>
          <p:cNvSpPr/>
          <p:nvPr/>
        </p:nvSpPr>
        <p:spPr>
          <a:xfrm>
            <a:off x="12753975" y="-267197"/>
            <a:ext cx="250826"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748" name="Shape 748"/>
          <p:cNvSpPr/>
          <p:nvPr/>
        </p:nvSpPr>
        <p:spPr>
          <a:xfrm>
            <a:off x="-1" y="-267197"/>
            <a:ext cx="127001"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749" name="Shape 749"/>
          <p:cNvSpPr/>
          <p:nvPr/>
        </p:nvSpPr>
        <p:spPr>
          <a:xfrm>
            <a:off x="-1" y="9753600"/>
            <a:ext cx="277727"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750" name="Shape 750"/>
          <p:cNvSpPr/>
          <p:nvPr/>
        </p:nvSpPr>
        <p:spPr>
          <a:xfrm>
            <a:off x="-284076" y="9497764"/>
            <a:ext cx="284076" cy="255836"/>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751" name="Shape 751"/>
          <p:cNvSpPr/>
          <p:nvPr/>
        </p:nvSpPr>
        <p:spPr>
          <a:xfrm>
            <a:off x="13004800" y="8600682"/>
            <a:ext cx="190501" cy="38142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752" name="Shape 752"/>
          <p:cNvSpPr/>
          <p:nvPr/>
        </p:nvSpPr>
        <p:spPr>
          <a:xfrm>
            <a:off x="13004800" y="9098983"/>
            <a:ext cx="190501" cy="38142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753" name="Shape 753"/>
          <p:cNvSpPr/>
          <p:nvPr/>
        </p:nvSpPr>
        <p:spPr>
          <a:xfrm>
            <a:off x="295117" y="-267197"/>
            <a:ext cx="127001"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754" name="Shape 754"/>
          <p:cNvSpPr>
            <a:spLocks noGrp="1"/>
          </p:cNvSpPr>
          <p:nvPr>
            <p:ph type="sldNum" sz="quarter" idx="2"/>
          </p:nvPr>
        </p:nvSpPr>
        <p:spPr>
          <a:prstGeom prst="rect">
            <a:avLst/>
          </a:prstGeom>
        </p:spPr>
        <p:txBody>
          <a:bodyPr/>
          <a:lstStyle>
            <a:lvl1pPr>
              <a:defRPr>
                <a:solidFill>
                  <a:srgbClr val="FFFFFF"/>
                </a:solidFill>
              </a:defRPr>
            </a:lvl1p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 Center">
    <p:spTree>
      <p:nvGrpSpPr>
        <p:cNvPr id="1" name=""/>
        <p:cNvGrpSpPr/>
        <p:nvPr/>
      </p:nvGrpSpPr>
      <p:grpSpPr>
        <a:xfrm>
          <a:off x="0" y="0"/>
          <a:ext cx="0" cy="0"/>
          <a:chOff x="0" y="0"/>
          <a:chExt cx="0" cy="0"/>
        </a:xfrm>
      </p:grpSpPr>
      <p:sp>
        <p:nvSpPr>
          <p:cNvPr id="87" name="Shape 87"/>
          <p:cNvSpPr/>
          <p:nvPr/>
        </p:nvSpPr>
        <p:spPr>
          <a:xfrm>
            <a:off x="-2739" y="681781"/>
            <a:ext cx="13007540" cy="7708256"/>
          </a:xfrm>
          <a:prstGeom prst="rect">
            <a:avLst/>
          </a:prstGeom>
          <a:solidFill>
            <a:srgbClr val="24B2C8"/>
          </a:solidFill>
          <a:ln w="3175">
            <a:miter lim="400000"/>
          </a:ln>
        </p:spPr>
        <p:txBody>
          <a:bodyPr lIns="27093" tIns="27093" rIns="27093" bIns="27093" anchor="ctr"/>
          <a:lstStyle/>
          <a:p>
            <a:pPr algn="ctr">
              <a:spcBef>
                <a:spcPts val="0"/>
              </a:spcBef>
              <a:defRPr>
                <a:solidFill>
                  <a:srgbClr val="FFFFFF"/>
                </a:solidFill>
              </a:defRPr>
            </a:pPr>
            <a:endParaRPr/>
          </a:p>
        </p:txBody>
      </p:sp>
      <p:sp>
        <p:nvSpPr>
          <p:cNvPr id="88" name="Shape 88"/>
          <p:cNvSpPr/>
          <p:nvPr/>
        </p:nvSpPr>
        <p:spPr>
          <a:xfrm>
            <a:off x="-1" y="0"/>
            <a:ext cx="13004802" cy="681782"/>
          </a:xfrm>
          <a:prstGeom prst="rect">
            <a:avLst/>
          </a:prstGeom>
          <a:solidFill>
            <a:schemeClr val="accent1"/>
          </a:solidFill>
          <a:ln w="3175">
            <a:miter lim="400000"/>
          </a:ln>
        </p:spPr>
        <p:txBody>
          <a:bodyPr lIns="27093" tIns="27093" rIns="27093" bIns="27093" anchor="ctr"/>
          <a:lstStyle/>
          <a:p>
            <a:pPr algn="ctr">
              <a:spcBef>
                <a:spcPts val="0"/>
              </a:spcBef>
              <a:defRPr>
                <a:solidFill>
                  <a:srgbClr val="FFFFFF"/>
                </a:solidFill>
              </a:defRPr>
            </a:pPr>
            <a:endParaRPr/>
          </a:p>
        </p:txBody>
      </p:sp>
      <p:sp>
        <p:nvSpPr>
          <p:cNvPr id="89" name="Shape 89"/>
          <p:cNvSpPr/>
          <p:nvPr/>
        </p:nvSpPr>
        <p:spPr>
          <a:xfrm>
            <a:off x="1022672" y="3893137"/>
            <a:ext cx="1270001" cy="63501"/>
          </a:xfrm>
          <a:prstGeom prst="rect">
            <a:avLst/>
          </a:prstGeom>
          <a:solidFill>
            <a:srgbClr val="FFFFFF"/>
          </a:solidFill>
          <a:ln w="3175">
            <a:miter lim="400000"/>
          </a:ln>
        </p:spPr>
        <p:txBody>
          <a:bodyPr lIns="50800" tIns="50800" rIns="50800" bIns="50800" anchor="ctr"/>
          <a:lstStyle/>
          <a:p>
            <a:pPr algn="ctr" defTabSz="825500">
              <a:spcBef>
                <a:spcPts val="0"/>
              </a:spcBef>
              <a:defRPr sz="3200">
                <a:solidFill>
                  <a:srgbClr val="FFFFFF"/>
                </a:solidFill>
              </a:defRPr>
            </a:pPr>
            <a:endParaRPr/>
          </a:p>
        </p:txBody>
      </p:sp>
      <p:sp>
        <p:nvSpPr>
          <p:cNvPr id="90" name="Shape 90"/>
          <p:cNvSpPr>
            <a:spLocks noGrp="1"/>
          </p:cNvSpPr>
          <p:nvPr>
            <p:ph type="title"/>
          </p:nvPr>
        </p:nvSpPr>
        <p:spPr>
          <a:xfrm>
            <a:off x="1022672" y="4070267"/>
            <a:ext cx="7642143" cy="1613066"/>
          </a:xfrm>
          <a:prstGeom prst="rect">
            <a:avLst/>
          </a:prstGeom>
        </p:spPr>
        <p:txBody>
          <a:bodyPr/>
          <a:lstStyle>
            <a:lvl1pPr>
              <a:defRPr spc="0">
                <a:solidFill>
                  <a:srgbClr val="FFFFFF"/>
                </a:solidFill>
              </a:defRPr>
            </a:lvl1pPr>
          </a:lstStyle>
          <a:p>
            <a:r>
              <a:t>Title Text</a:t>
            </a:r>
          </a:p>
        </p:txBody>
      </p:sp>
      <p:sp>
        <p:nvSpPr>
          <p:cNvPr id="91" name="Shape 91"/>
          <p:cNvSpPr/>
          <p:nvPr/>
        </p:nvSpPr>
        <p:spPr>
          <a:xfrm>
            <a:off x="13004800" y="212197"/>
            <a:ext cx="190501" cy="257388"/>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92" name="Shape 92"/>
          <p:cNvSpPr/>
          <p:nvPr/>
        </p:nvSpPr>
        <p:spPr>
          <a:xfrm>
            <a:off x="13004800" y="905652"/>
            <a:ext cx="190501" cy="523494"/>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93" name="Shape 93"/>
          <p:cNvSpPr/>
          <p:nvPr/>
        </p:nvSpPr>
        <p:spPr>
          <a:xfrm>
            <a:off x="12753975" y="-267197"/>
            <a:ext cx="250826"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94" name="Shape 94"/>
          <p:cNvSpPr/>
          <p:nvPr/>
        </p:nvSpPr>
        <p:spPr>
          <a:xfrm>
            <a:off x="-1" y="-267197"/>
            <a:ext cx="127001"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95" name="Shape 95"/>
          <p:cNvSpPr/>
          <p:nvPr/>
        </p:nvSpPr>
        <p:spPr>
          <a:xfrm>
            <a:off x="-1" y="9753600"/>
            <a:ext cx="277727"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96" name="Shape 96"/>
          <p:cNvSpPr/>
          <p:nvPr/>
        </p:nvSpPr>
        <p:spPr>
          <a:xfrm>
            <a:off x="-284076" y="9497764"/>
            <a:ext cx="284076" cy="255836"/>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97" name="Shape 97"/>
          <p:cNvSpPr/>
          <p:nvPr/>
        </p:nvSpPr>
        <p:spPr>
          <a:xfrm>
            <a:off x="13004800" y="8600682"/>
            <a:ext cx="190501" cy="38142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98" name="Shape 98"/>
          <p:cNvSpPr/>
          <p:nvPr/>
        </p:nvSpPr>
        <p:spPr>
          <a:xfrm>
            <a:off x="13004800" y="9098983"/>
            <a:ext cx="190501" cy="38142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99" name="Shape 99"/>
          <p:cNvSpPr/>
          <p:nvPr/>
        </p:nvSpPr>
        <p:spPr>
          <a:xfrm>
            <a:off x="295117" y="-267197"/>
            <a:ext cx="127001"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00" name="Shape 100"/>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0.xml><?xml version="1.0" encoding="utf-8"?>
<p:sldLayout xmlns:a="http://schemas.openxmlformats.org/drawingml/2006/main" xmlns:r="http://schemas.openxmlformats.org/officeDocument/2006/relationships" xmlns:p="http://schemas.openxmlformats.org/presentationml/2006/main" type="tx">
  <p:cSld name="Kiosk Home - Callout Lead BLN">
    <p:spTree>
      <p:nvGrpSpPr>
        <p:cNvPr id="1" name=""/>
        <p:cNvGrpSpPr/>
        <p:nvPr/>
      </p:nvGrpSpPr>
      <p:grpSpPr>
        <a:xfrm>
          <a:off x="0" y="0"/>
          <a:ext cx="0" cy="0"/>
          <a:chOff x="0" y="0"/>
          <a:chExt cx="0" cy="0"/>
        </a:xfrm>
      </p:grpSpPr>
      <p:sp>
        <p:nvSpPr>
          <p:cNvPr id="792" name="Shape 792"/>
          <p:cNvSpPr/>
          <p:nvPr/>
        </p:nvSpPr>
        <p:spPr>
          <a:xfrm>
            <a:off x="-2739" y="681781"/>
            <a:ext cx="13007540" cy="6344693"/>
          </a:xfrm>
          <a:prstGeom prst="rect">
            <a:avLst/>
          </a:prstGeom>
          <a:solidFill>
            <a:srgbClr val="24B2C8"/>
          </a:solidFill>
          <a:ln w="3175">
            <a:miter lim="400000"/>
          </a:ln>
        </p:spPr>
        <p:txBody>
          <a:bodyPr lIns="27093" tIns="27093" rIns="27093" bIns="27093" anchor="ctr"/>
          <a:lstStyle/>
          <a:p>
            <a:pPr algn="ctr">
              <a:spcBef>
                <a:spcPts val="0"/>
              </a:spcBef>
              <a:defRPr>
                <a:solidFill>
                  <a:srgbClr val="FFFFFF"/>
                </a:solidFill>
              </a:defRPr>
            </a:pPr>
            <a:endParaRPr/>
          </a:p>
        </p:txBody>
      </p:sp>
      <p:sp>
        <p:nvSpPr>
          <p:cNvPr id="793" name="Shape 793"/>
          <p:cNvSpPr>
            <a:spLocks noGrp="1"/>
          </p:cNvSpPr>
          <p:nvPr>
            <p:ph type="pic" idx="13" hasCustomPrompt="1"/>
          </p:nvPr>
        </p:nvSpPr>
        <p:spPr>
          <a:xfrm>
            <a:off x="-1" y="681781"/>
            <a:ext cx="13007541" cy="6352965"/>
          </a:xfrm>
          <a:prstGeom prst="rect">
            <a:avLst/>
          </a:prstGeom>
        </p:spPr>
        <p:txBody>
          <a:bodyPr lIns="91439" tIns="45719" rIns="91439" bIns="45719" numCol="1" spcCol="38100"/>
          <a:lstStyle/>
          <a:p>
            <a:r>
              <a:rPr lang="en-GB" dirty="0"/>
              <a:t> </a:t>
            </a:r>
            <a:endParaRPr dirty="0"/>
          </a:p>
        </p:txBody>
      </p:sp>
      <p:sp>
        <p:nvSpPr>
          <p:cNvPr id="794" name="Shape 794"/>
          <p:cNvSpPr/>
          <p:nvPr/>
        </p:nvSpPr>
        <p:spPr>
          <a:xfrm>
            <a:off x="-1" y="0"/>
            <a:ext cx="13004802" cy="681782"/>
          </a:xfrm>
          <a:prstGeom prst="rect">
            <a:avLst/>
          </a:prstGeom>
          <a:solidFill>
            <a:schemeClr val="accent1"/>
          </a:solidFill>
          <a:ln w="3175">
            <a:miter lim="400000"/>
          </a:ln>
        </p:spPr>
        <p:txBody>
          <a:bodyPr lIns="27093" tIns="27093" rIns="27093" bIns="27093" anchor="ctr"/>
          <a:lstStyle/>
          <a:p>
            <a:pPr algn="ctr">
              <a:spcBef>
                <a:spcPts val="0"/>
              </a:spcBef>
              <a:defRPr>
                <a:solidFill>
                  <a:srgbClr val="FFFFFF"/>
                </a:solidFill>
              </a:defRPr>
            </a:pPr>
            <a:endParaRPr/>
          </a:p>
        </p:txBody>
      </p:sp>
      <p:sp>
        <p:nvSpPr>
          <p:cNvPr id="795" name="Shape 795"/>
          <p:cNvSpPr>
            <a:spLocks noGrp="1"/>
          </p:cNvSpPr>
          <p:nvPr>
            <p:ph type="body" sz="quarter" idx="14" hasCustomPrompt="1"/>
          </p:nvPr>
        </p:nvSpPr>
        <p:spPr>
          <a:xfrm>
            <a:off x="1022672" y="1693798"/>
            <a:ext cx="1270001" cy="63501"/>
          </a:xfrm>
          <a:prstGeom prst="rect">
            <a:avLst/>
          </a:prstGeom>
          <a:solidFill>
            <a:srgbClr val="FFFFFF"/>
          </a:solidFill>
        </p:spPr>
        <p:txBody>
          <a:bodyPr lIns="50800" tIns="50800" rIns="50800" bIns="50800" numCol="1" spcCol="38100" anchor="ctr"/>
          <a:lstStyle>
            <a:lvl1pPr>
              <a:defRPr/>
            </a:lvl1pPr>
          </a:lstStyle>
          <a:p>
            <a:pPr algn="ctr" defTabSz="825500">
              <a:lnSpc>
                <a:spcPct val="100000"/>
              </a:lnSpc>
              <a:spcBef>
                <a:spcPts val="0"/>
              </a:spcBef>
              <a:defRPr sz="3200">
                <a:solidFill>
                  <a:srgbClr val="FFFFFF"/>
                </a:solidFill>
              </a:defRPr>
            </a:pPr>
            <a:r>
              <a:rPr lang="en-GB" dirty="0"/>
              <a:t>  </a:t>
            </a:r>
            <a:endParaRPr dirty="0"/>
          </a:p>
        </p:txBody>
      </p:sp>
      <p:sp>
        <p:nvSpPr>
          <p:cNvPr id="796" name="Shape 796"/>
          <p:cNvSpPr/>
          <p:nvPr/>
        </p:nvSpPr>
        <p:spPr>
          <a:xfrm>
            <a:off x="1022672" y="7367364"/>
            <a:ext cx="1270001" cy="63501"/>
          </a:xfrm>
          <a:prstGeom prst="rect">
            <a:avLst/>
          </a:prstGeom>
          <a:solidFill>
            <a:srgbClr val="DCDEE0"/>
          </a:solidFill>
          <a:ln w="3175">
            <a:miter lim="400000"/>
          </a:ln>
        </p:spPr>
        <p:txBody>
          <a:bodyPr lIns="50800" tIns="50800" rIns="50800" bIns="50800" anchor="ctr"/>
          <a:lstStyle/>
          <a:p>
            <a:pPr algn="ctr" defTabSz="825500">
              <a:spcBef>
                <a:spcPts val="0"/>
              </a:spcBef>
              <a:defRPr sz="3200">
                <a:solidFill>
                  <a:srgbClr val="FFFFFF"/>
                </a:solidFill>
              </a:defRPr>
            </a:pPr>
            <a:endParaRPr/>
          </a:p>
        </p:txBody>
      </p:sp>
      <p:sp>
        <p:nvSpPr>
          <p:cNvPr id="797" name="Shape 797"/>
          <p:cNvSpPr>
            <a:spLocks noGrp="1"/>
          </p:cNvSpPr>
          <p:nvPr>
            <p:ph type="title"/>
          </p:nvPr>
        </p:nvSpPr>
        <p:spPr>
          <a:xfrm>
            <a:off x="1022672" y="2229245"/>
            <a:ext cx="5479728" cy="1817456"/>
          </a:xfrm>
          <a:prstGeom prst="rect">
            <a:avLst/>
          </a:prstGeom>
        </p:spPr>
        <p:txBody>
          <a:bodyPr anchor="b"/>
          <a:lstStyle>
            <a:lvl1pPr>
              <a:defRPr sz="4400" spc="0">
                <a:solidFill>
                  <a:srgbClr val="FFFFFF"/>
                </a:solidFill>
              </a:defRPr>
            </a:lvl1pPr>
          </a:lstStyle>
          <a:p>
            <a:r>
              <a:t>Title Text</a:t>
            </a:r>
          </a:p>
        </p:txBody>
      </p:sp>
      <p:sp>
        <p:nvSpPr>
          <p:cNvPr id="798" name="Shape 798"/>
          <p:cNvSpPr>
            <a:spLocks noGrp="1"/>
          </p:cNvSpPr>
          <p:nvPr>
            <p:ph type="body" sz="quarter" idx="1"/>
          </p:nvPr>
        </p:nvSpPr>
        <p:spPr>
          <a:xfrm>
            <a:off x="1022672" y="3995975"/>
            <a:ext cx="5479728" cy="985154"/>
          </a:xfrm>
          <a:prstGeom prst="rect">
            <a:avLst/>
          </a:prstGeom>
        </p:spPr>
        <p:txBody>
          <a:bodyPr numCol="1" spcCol="38100">
            <a:normAutofit/>
          </a:bodyPr>
          <a:lstStyle>
            <a:lvl1pPr>
              <a:lnSpc>
                <a:spcPct val="100000"/>
              </a:lnSpc>
              <a:spcBef>
                <a:spcPts val="1400"/>
              </a:spcBef>
              <a:defRPr sz="1600">
                <a:solidFill>
                  <a:srgbClr val="FFFFFF"/>
                </a:solidFill>
              </a:defRPr>
            </a:lvl1pPr>
            <a:lvl2pPr indent="228600">
              <a:spcBef>
                <a:spcPts val="1400"/>
              </a:spcBef>
              <a:defRPr sz="1600" b="0" cap="none" spc="0">
                <a:solidFill>
                  <a:srgbClr val="FFFFFF"/>
                </a:solidFill>
              </a:defRPr>
            </a:lvl2pPr>
            <a:lvl3pPr indent="457200">
              <a:spcBef>
                <a:spcPts val="1400"/>
              </a:spcBef>
              <a:defRPr sz="1600">
                <a:solidFill>
                  <a:srgbClr val="FFFFFF"/>
                </a:solidFill>
              </a:defRPr>
            </a:lvl3pPr>
            <a:lvl4pPr marL="0" marR="0" indent="685800">
              <a:spcBef>
                <a:spcPts val="1400"/>
              </a:spcBef>
              <a:buClrTx/>
              <a:buSzTx/>
              <a:buNone/>
              <a:defRPr sz="1600">
                <a:solidFill>
                  <a:srgbClr val="FFFFFF"/>
                </a:solidFill>
              </a:defRPr>
            </a:lvl4pPr>
            <a:lvl5pPr marL="0" marR="0" indent="914400">
              <a:spcBef>
                <a:spcPts val="1400"/>
              </a:spcBef>
              <a:defRPr sz="1600">
                <a:solidFill>
                  <a:srgbClr val="FFFFFF"/>
                </a:solidFill>
              </a:defRPr>
            </a:lvl5pPr>
          </a:lstStyle>
          <a:p>
            <a:r>
              <a:t>Body Level One</a:t>
            </a:r>
          </a:p>
          <a:p>
            <a:pPr lvl="1"/>
            <a:r>
              <a:t>Body Level Two</a:t>
            </a:r>
          </a:p>
          <a:p>
            <a:pPr lvl="2"/>
            <a:r>
              <a:t>Body Level Three</a:t>
            </a:r>
          </a:p>
          <a:p>
            <a:pPr lvl="3"/>
            <a:r>
              <a:t>Body Level Four</a:t>
            </a:r>
          </a:p>
          <a:p>
            <a:pPr lvl="4"/>
            <a:r>
              <a:t>Body Level Five</a:t>
            </a:r>
          </a:p>
        </p:txBody>
      </p:sp>
      <p:sp>
        <p:nvSpPr>
          <p:cNvPr id="799" name="Shape 799"/>
          <p:cNvSpPr>
            <a:spLocks noGrp="1"/>
          </p:cNvSpPr>
          <p:nvPr>
            <p:ph type="body" sz="quarter" idx="15"/>
          </p:nvPr>
        </p:nvSpPr>
        <p:spPr>
          <a:xfrm>
            <a:off x="1022672" y="1870928"/>
            <a:ext cx="648751" cy="257388"/>
          </a:xfrm>
          <a:prstGeom prst="rect">
            <a:avLst/>
          </a:prstGeom>
        </p:spPr>
        <p:txBody>
          <a:bodyPr wrap="none" numCol="1" spcCol="38100" anchor="ctr">
            <a:spAutoFit/>
          </a:bodyPr>
          <a:lstStyle>
            <a:lvl1pPr>
              <a:lnSpc>
                <a:spcPct val="100000"/>
              </a:lnSpc>
              <a:spcBef>
                <a:spcPts val="0"/>
              </a:spcBef>
              <a:defRPr sz="1200" b="1" cap="all" spc="84">
                <a:solidFill>
                  <a:srgbClr val="FFFFFF"/>
                </a:solidFill>
              </a:defRPr>
            </a:lvl1pPr>
          </a:lstStyle>
          <a:p>
            <a:r>
              <a:t>Inside</a:t>
            </a:r>
          </a:p>
        </p:txBody>
      </p:sp>
      <p:sp>
        <p:nvSpPr>
          <p:cNvPr id="800" name="Shape 800"/>
          <p:cNvSpPr>
            <a:spLocks noGrp="1"/>
          </p:cNvSpPr>
          <p:nvPr>
            <p:ph type="body" sz="quarter" idx="16"/>
          </p:nvPr>
        </p:nvSpPr>
        <p:spPr>
          <a:xfrm>
            <a:off x="1022672" y="7538144"/>
            <a:ext cx="670696" cy="257388"/>
          </a:xfrm>
          <a:prstGeom prst="rect">
            <a:avLst/>
          </a:prstGeom>
        </p:spPr>
        <p:txBody>
          <a:bodyPr wrap="none" numCol="1" spcCol="38100" anchor="ctr">
            <a:spAutoFit/>
          </a:bodyPr>
          <a:lstStyle>
            <a:lvl1pPr>
              <a:lnSpc>
                <a:spcPct val="100000"/>
              </a:lnSpc>
              <a:spcBef>
                <a:spcPts val="0"/>
              </a:spcBef>
              <a:defRPr sz="1200" b="1" cap="all" spc="84">
                <a:solidFill>
                  <a:srgbClr val="A6AAA9"/>
                </a:solidFill>
              </a:defRPr>
            </a:lvl1pPr>
          </a:lstStyle>
          <a:p>
            <a:r>
              <a:t>Latest</a:t>
            </a:r>
          </a:p>
        </p:txBody>
      </p:sp>
      <p:sp>
        <p:nvSpPr>
          <p:cNvPr id="801" name="Shape 801"/>
          <p:cNvSpPr>
            <a:spLocks noGrp="1"/>
          </p:cNvSpPr>
          <p:nvPr>
            <p:ph type="body" sz="quarter" idx="17"/>
          </p:nvPr>
        </p:nvSpPr>
        <p:spPr>
          <a:xfrm>
            <a:off x="2974454" y="7789181"/>
            <a:ext cx="2768601" cy="1273387"/>
          </a:xfrm>
          <a:prstGeom prst="rect">
            <a:avLst/>
          </a:prstGeom>
        </p:spPr>
        <p:txBody>
          <a:bodyPr numCol="1" spcCol="38100">
            <a:spAutoFit/>
          </a:bodyPr>
          <a:lstStyle>
            <a:lvl1pPr>
              <a:lnSpc>
                <a:spcPct val="100000"/>
              </a:lnSpc>
              <a:spcBef>
                <a:spcPts val="0"/>
              </a:spcBef>
              <a:defRPr sz="1200">
                <a:solidFill>
                  <a:srgbClr val="53585F"/>
                </a:solidFill>
              </a:defRPr>
            </a:lvl1pPr>
          </a:lstStyle>
          <a:p>
            <a:r>
              <a:t>Nulla vitae elit libero, a pharetra augue. Cras mattis consectetur purus sit amet fermentum. Nullam quis risus eget urna mollis ornare vel eu leo. Cras justo odio, dapibus ac facilisis in, egestas eget quam.</a:t>
            </a:r>
          </a:p>
        </p:txBody>
      </p:sp>
      <p:sp>
        <p:nvSpPr>
          <p:cNvPr id="802" name="Shape 802"/>
          <p:cNvSpPr>
            <a:spLocks noGrp="1"/>
          </p:cNvSpPr>
          <p:nvPr>
            <p:ph type="body" sz="quarter" idx="18"/>
          </p:nvPr>
        </p:nvSpPr>
        <p:spPr>
          <a:xfrm>
            <a:off x="6083944" y="7789181"/>
            <a:ext cx="2768601" cy="1273387"/>
          </a:xfrm>
          <a:prstGeom prst="rect">
            <a:avLst/>
          </a:prstGeom>
        </p:spPr>
        <p:txBody>
          <a:bodyPr numCol="1" spcCol="38100">
            <a:spAutoFit/>
          </a:bodyPr>
          <a:lstStyle>
            <a:lvl1pPr>
              <a:lnSpc>
                <a:spcPct val="100000"/>
              </a:lnSpc>
              <a:spcBef>
                <a:spcPts val="0"/>
              </a:spcBef>
              <a:defRPr sz="1200">
                <a:solidFill>
                  <a:srgbClr val="53585F"/>
                </a:solidFill>
              </a:defRPr>
            </a:lvl1pPr>
          </a:lstStyle>
          <a:p>
            <a:r>
              <a:t>Nulla vitae elit libero, a pharetra augue. Cras mattis consectetur purus sit amet fermentum. Nullam quis risus eget urna mollis ornare vel eu leo. Cras justo odio, dapibus ac facilisis in, egestas eget quam.</a:t>
            </a:r>
          </a:p>
        </p:txBody>
      </p:sp>
      <p:sp>
        <p:nvSpPr>
          <p:cNvPr id="803" name="Shape 803"/>
          <p:cNvSpPr>
            <a:spLocks noGrp="1"/>
          </p:cNvSpPr>
          <p:nvPr>
            <p:ph type="body" sz="quarter" idx="19"/>
          </p:nvPr>
        </p:nvSpPr>
        <p:spPr>
          <a:xfrm>
            <a:off x="9193435" y="7789181"/>
            <a:ext cx="2768601" cy="1273387"/>
          </a:xfrm>
          <a:prstGeom prst="rect">
            <a:avLst/>
          </a:prstGeom>
        </p:spPr>
        <p:txBody>
          <a:bodyPr numCol="1" spcCol="38100">
            <a:spAutoFit/>
          </a:bodyPr>
          <a:lstStyle>
            <a:lvl1pPr>
              <a:lnSpc>
                <a:spcPct val="100000"/>
              </a:lnSpc>
              <a:spcBef>
                <a:spcPts val="0"/>
              </a:spcBef>
              <a:defRPr sz="1200">
                <a:solidFill>
                  <a:srgbClr val="53585F"/>
                </a:solidFill>
              </a:defRPr>
            </a:lvl1pPr>
          </a:lstStyle>
          <a:p>
            <a:r>
              <a:t>Nulla vitae elit libero, a pharetra augue. Cras mattis consectetur purus sit amet fermentum. Nullam quis risus eget urna mollis ornare vel eu leo. Cras justo odio, dapibus ac facilisis in, egestas eget quam.</a:t>
            </a:r>
          </a:p>
        </p:txBody>
      </p:sp>
      <p:sp>
        <p:nvSpPr>
          <p:cNvPr id="804" name="Shape 804"/>
          <p:cNvSpPr>
            <a:spLocks noGrp="1"/>
          </p:cNvSpPr>
          <p:nvPr>
            <p:ph type="body" sz="quarter" idx="20"/>
          </p:nvPr>
        </p:nvSpPr>
        <p:spPr>
          <a:xfrm>
            <a:off x="2974454" y="7531794"/>
            <a:ext cx="1432239" cy="257388"/>
          </a:xfrm>
          <a:prstGeom prst="rect">
            <a:avLst/>
          </a:prstGeom>
        </p:spPr>
        <p:txBody>
          <a:bodyPr wrap="none" numCol="1" spcCol="38100" anchor="b">
            <a:spAutoFit/>
          </a:bodyPr>
          <a:lstStyle>
            <a:lvl1pPr>
              <a:lnSpc>
                <a:spcPct val="100000"/>
              </a:lnSpc>
              <a:spcBef>
                <a:spcPts val="0"/>
              </a:spcBef>
              <a:defRPr sz="1200" cap="all" spc="84">
                <a:solidFill>
                  <a:srgbClr val="53585F"/>
                </a:solidFill>
                <a:latin typeface="Avenir Next Demi Bold"/>
                <a:ea typeface="Avenir Next Demi Bold"/>
                <a:cs typeface="Avenir Next Demi Bold"/>
                <a:sym typeface="Avenir Next Demi Bold"/>
              </a:defRPr>
            </a:lvl1pPr>
          </a:lstStyle>
          <a:p>
            <a:r>
              <a:t>Callout Item 1</a:t>
            </a:r>
          </a:p>
        </p:txBody>
      </p:sp>
      <p:sp>
        <p:nvSpPr>
          <p:cNvPr id="805" name="Shape 805"/>
          <p:cNvSpPr>
            <a:spLocks noGrp="1"/>
          </p:cNvSpPr>
          <p:nvPr>
            <p:ph type="body" sz="quarter" idx="21"/>
          </p:nvPr>
        </p:nvSpPr>
        <p:spPr>
          <a:xfrm>
            <a:off x="6083944" y="7531794"/>
            <a:ext cx="1432240" cy="257388"/>
          </a:xfrm>
          <a:prstGeom prst="rect">
            <a:avLst/>
          </a:prstGeom>
        </p:spPr>
        <p:txBody>
          <a:bodyPr wrap="none" numCol="1" spcCol="38100" anchor="b">
            <a:spAutoFit/>
          </a:bodyPr>
          <a:lstStyle>
            <a:lvl1pPr>
              <a:lnSpc>
                <a:spcPct val="100000"/>
              </a:lnSpc>
              <a:spcBef>
                <a:spcPts val="0"/>
              </a:spcBef>
              <a:defRPr sz="1200" cap="all" spc="84">
                <a:solidFill>
                  <a:srgbClr val="53585F"/>
                </a:solidFill>
                <a:latin typeface="Avenir Next Demi Bold"/>
                <a:ea typeface="Avenir Next Demi Bold"/>
                <a:cs typeface="Avenir Next Demi Bold"/>
                <a:sym typeface="Avenir Next Demi Bold"/>
              </a:defRPr>
            </a:lvl1pPr>
          </a:lstStyle>
          <a:p>
            <a:r>
              <a:t>Callout Item 2</a:t>
            </a:r>
          </a:p>
        </p:txBody>
      </p:sp>
      <p:sp>
        <p:nvSpPr>
          <p:cNvPr id="806" name="Shape 806"/>
          <p:cNvSpPr>
            <a:spLocks noGrp="1"/>
          </p:cNvSpPr>
          <p:nvPr>
            <p:ph type="body" sz="quarter" idx="22"/>
          </p:nvPr>
        </p:nvSpPr>
        <p:spPr>
          <a:xfrm>
            <a:off x="9193435" y="7531794"/>
            <a:ext cx="1432240" cy="257388"/>
          </a:xfrm>
          <a:prstGeom prst="rect">
            <a:avLst/>
          </a:prstGeom>
        </p:spPr>
        <p:txBody>
          <a:bodyPr wrap="none" numCol="1" spcCol="38100" anchor="b">
            <a:spAutoFit/>
          </a:bodyPr>
          <a:lstStyle>
            <a:lvl1pPr>
              <a:lnSpc>
                <a:spcPct val="100000"/>
              </a:lnSpc>
              <a:spcBef>
                <a:spcPts val="0"/>
              </a:spcBef>
              <a:defRPr sz="1200" cap="all" spc="84">
                <a:solidFill>
                  <a:srgbClr val="53585F"/>
                </a:solidFill>
                <a:latin typeface="Avenir Next Demi Bold"/>
                <a:ea typeface="Avenir Next Demi Bold"/>
                <a:cs typeface="Avenir Next Demi Bold"/>
                <a:sym typeface="Avenir Next Demi Bold"/>
              </a:defRPr>
            </a:lvl1pPr>
          </a:lstStyle>
          <a:p>
            <a:r>
              <a:t>Callout Item 3</a:t>
            </a:r>
          </a:p>
        </p:txBody>
      </p:sp>
      <p:sp>
        <p:nvSpPr>
          <p:cNvPr id="807" name="Shape 807"/>
          <p:cNvSpPr/>
          <p:nvPr/>
        </p:nvSpPr>
        <p:spPr>
          <a:xfrm>
            <a:off x="13004800" y="212197"/>
            <a:ext cx="190501" cy="257388"/>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808" name="Shape 808"/>
          <p:cNvSpPr/>
          <p:nvPr/>
        </p:nvSpPr>
        <p:spPr>
          <a:xfrm>
            <a:off x="13004800" y="905652"/>
            <a:ext cx="190501" cy="523494"/>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809" name="Shape 809"/>
          <p:cNvSpPr/>
          <p:nvPr/>
        </p:nvSpPr>
        <p:spPr>
          <a:xfrm>
            <a:off x="12753975" y="-267197"/>
            <a:ext cx="250826"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810" name="Shape 810"/>
          <p:cNvSpPr/>
          <p:nvPr/>
        </p:nvSpPr>
        <p:spPr>
          <a:xfrm>
            <a:off x="-1" y="-267197"/>
            <a:ext cx="127001"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811" name="Shape 811"/>
          <p:cNvSpPr/>
          <p:nvPr/>
        </p:nvSpPr>
        <p:spPr>
          <a:xfrm>
            <a:off x="-1" y="9753600"/>
            <a:ext cx="277727"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812" name="Shape 812"/>
          <p:cNvSpPr/>
          <p:nvPr/>
        </p:nvSpPr>
        <p:spPr>
          <a:xfrm>
            <a:off x="-284076" y="9497764"/>
            <a:ext cx="284076" cy="255836"/>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813" name="Shape 813"/>
          <p:cNvSpPr/>
          <p:nvPr/>
        </p:nvSpPr>
        <p:spPr>
          <a:xfrm>
            <a:off x="13004800" y="8600682"/>
            <a:ext cx="190501" cy="38142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814" name="Shape 814"/>
          <p:cNvSpPr/>
          <p:nvPr/>
        </p:nvSpPr>
        <p:spPr>
          <a:xfrm>
            <a:off x="13004800" y="9098983"/>
            <a:ext cx="190501" cy="38142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815" name="Shape 815"/>
          <p:cNvSpPr/>
          <p:nvPr/>
        </p:nvSpPr>
        <p:spPr>
          <a:xfrm>
            <a:off x="295117" y="-267197"/>
            <a:ext cx="127001"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816" name="Shape 816"/>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1.xml><?xml version="1.0" encoding="utf-8"?>
<p:sldLayout xmlns:a="http://schemas.openxmlformats.org/drawingml/2006/main" xmlns:r="http://schemas.openxmlformats.org/officeDocument/2006/relationships" xmlns:p="http://schemas.openxmlformats.org/presentationml/2006/main" type="tx">
  <p:cSld name="Kiosk Home - Image Lead BLN">
    <p:spTree>
      <p:nvGrpSpPr>
        <p:cNvPr id="1" name=""/>
        <p:cNvGrpSpPr/>
        <p:nvPr/>
      </p:nvGrpSpPr>
      <p:grpSpPr>
        <a:xfrm>
          <a:off x="0" y="0"/>
          <a:ext cx="0" cy="0"/>
          <a:chOff x="0" y="0"/>
          <a:chExt cx="0" cy="0"/>
        </a:xfrm>
      </p:grpSpPr>
      <p:sp>
        <p:nvSpPr>
          <p:cNvPr id="860" name="Shape 860"/>
          <p:cNvSpPr/>
          <p:nvPr/>
        </p:nvSpPr>
        <p:spPr>
          <a:xfrm>
            <a:off x="-2739" y="682294"/>
            <a:ext cx="13007540" cy="4973560"/>
          </a:xfrm>
          <a:prstGeom prst="rect">
            <a:avLst/>
          </a:prstGeom>
          <a:solidFill>
            <a:srgbClr val="24B2C8"/>
          </a:solidFill>
          <a:ln w="3175">
            <a:miter lim="400000"/>
          </a:ln>
        </p:spPr>
        <p:txBody>
          <a:bodyPr lIns="27093" tIns="27093" rIns="27093" bIns="27093" anchor="ctr"/>
          <a:lstStyle/>
          <a:p>
            <a:pPr algn="ctr">
              <a:spcBef>
                <a:spcPts val="0"/>
              </a:spcBef>
              <a:defRPr>
                <a:solidFill>
                  <a:srgbClr val="FFFFFF"/>
                </a:solidFill>
              </a:defRPr>
            </a:pPr>
            <a:endParaRPr/>
          </a:p>
        </p:txBody>
      </p:sp>
      <p:sp>
        <p:nvSpPr>
          <p:cNvPr id="861" name="Shape 861"/>
          <p:cNvSpPr>
            <a:spLocks noGrp="1"/>
          </p:cNvSpPr>
          <p:nvPr>
            <p:ph type="pic" idx="13" hasCustomPrompt="1"/>
          </p:nvPr>
        </p:nvSpPr>
        <p:spPr>
          <a:xfrm>
            <a:off x="-2779" y="682294"/>
            <a:ext cx="13007541" cy="4972606"/>
          </a:xfrm>
          <a:prstGeom prst="rect">
            <a:avLst/>
          </a:prstGeom>
        </p:spPr>
        <p:txBody>
          <a:bodyPr lIns="91439" tIns="45719" rIns="91439" bIns="45719" numCol="1" spcCol="38100"/>
          <a:lstStyle>
            <a:lvl1pPr>
              <a:defRPr/>
            </a:lvl1pPr>
          </a:lstStyle>
          <a:p>
            <a:r>
              <a:rPr lang="en-GB" dirty="0"/>
              <a:t>   </a:t>
            </a:r>
            <a:endParaRPr dirty="0"/>
          </a:p>
        </p:txBody>
      </p:sp>
      <p:sp>
        <p:nvSpPr>
          <p:cNvPr id="862" name="Shape 862"/>
          <p:cNvSpPr/>
          <p:nvPr/>
        </p:nvSpPr>
        <p:spPr>
          <a:xfrm>
            <a:off x="-1" y="0"/>
            <a:ext cx="13004802" cy="681782"/>
          </a:xfrm>
          <a:prstGeom prst="rect">
            <a:avLst/>
          </a:prstGeom>
          <a:solidFill>
            <a:schemeClr val="accent1"/>
          </a:solidFill>
          <a:ln w="3175">
            <a:miter lim="400000"/>
          </a:ln>
        </p:spPr>
        <p:txBody>
          <a:bodyPr lIns="27093" tIns="27093" rIns="27093" bIns="27093" anchor="ctr"/>
          <a:lstStyle/>
          <a:p>
            <a:pPr algn="ctr">
              <a:spcBef>
                <a:spcPts val="0"/>
              </a:spcBef>
              <a:defRPr>
                <a:solidFill>
                  <a:srgbClr val="FFFFFF"/>
                </a:solidFill>
              </a:defRPr>
            </a:pPr>
            <a:endParaRPr/>
          </a:p>
        </p:txBody>
      </p:sp>
      <p:sp>
        <p:nvSpPr>
          <p:cNvPr id="863" name="Shape 863"/>
          <p:cNvSpPr>
            <a:spLocks noGrp="1"/>
          </p:cNvSpPr>
          <p:nvPr>
            <p:ph type="body" sz="quarter" idx="14" hasCustomPrompt="1"/>
          </p:nvPr>
        </p:nvSpPr>
        <p:spPr>
          <a:xfrm flipV="1">
            <a:off x="1194951" y="1681308"/>
            <a:ext cx="1270001" cy="45719"/>
          </a:xfrm>
          <a:prstGeom prst="rect">
            <a:avLst/>
          </a:prstGeom>
          <a:solidFill>
            <a:srgbClr val="FFFFFF"/>
          </a:solidFill>
        </p:spPr>
        <p:txBody>
          <a:bodyPr lIns="50800" tIns="50800" rIns="50800" bIns="50800" numCol="1" spcCol="38100" anchor="ctr"/>
          <a:lstStyle/>
          <a:p>
            <a:pPr algn="ctr" defTabSz="825500">
              <a:lnSpc>
                <a:spcPct val="100000"/>
              </a:lnSpc>
              <a:spcBef>
                <a:spcPts val="0"/>
              </a:spcBef>
              <a:defRPr sz="3200">
                <a:solidFill>
                  <a:srgbClr val="FFFFFF"/>
                </a:solidFill>
              </a:defRPr>
            </a:pPr>
            <a:r>
              <a:rPr lang="en-GB" dirty="0"/>
              <a:t> </a:t>
            </a:r>
            <a:endParaRPr dirty="0"/>
          </a:p>
        </p:txBody>
      </p:sp>
      <p:sp>
        <p:nvSpPr>
          <p:cNvPr id="864" name="Shape 864"/>
          <p:cNvSpPr/>
          <p:nvPr/>
        </p:nvSpPr>
        <p:spPr>
          <a:xfrm>
            <a:off x="1022672" y="6003801"/>
            <a:ext cx="1270001" cy="63501"/>
          </a:xfrm>
          <a:prstGeom prst="rect">
            <a:avLst/>
          </a:prstGeom>
          <a:solidFill>
            <a:srgbClr val="DCDEE0"/>
          </a:solidFill>
          <a:ln w="3175">
            <a:miter lim="400000"/>
          </a:ln>
        </p:spPr>
        <p:txBody>
          <a:bodyPr lIns="50800" tIns="50800" rIns="50800" bIns="50800" anchor="ctr"/>
          <a:lstStyle/>
          <a:p>
            <a:pPr algn="ctr" defTabSz="825500">
              <a:spcBef>
                <a:spcPts val="0"/>
              </a:spcBef>
              <a:defRPr sz="3200">
                <a:solidFill>
                  <a:srgbClr val="FFFFFF"/>
                </a:solidFill>
              </a:defRPr>
            </a:pPr>
            <a:endParaRPr/>
          </a:p>
        </p:txBody>
      </p:sp>
      <p:sp>
        <p:nvSpPr>
          <p:cNvPr id="865" name="Shape 865"/>
          <p:cNvSpPr/>
          <p:nvPr/>
        </p:nvSpPr>
        <p:spPr>
          <a:xfrm>
            <a:off x="2974454" y="6003801"/>
            <a:ext cx="1270001" cy="63501"/>
          </a:xfrm>
          <a:prstGeom prst="rect">
            <a:avLst/>
          </a:prstGeom>
          <a:solidFill>
            <a:srgbClr val="00829D"/>
          </a:solidFill>
          <a:ln w="3175">
            <a:miter lim="400000"/>
          </a:ln>
        </p:spPr>
        <p:txBody>
          <a:bodyPr lIns="27093" tIns="27093" rIns="27093" bIns="27093" anchor="ctr"/>
          <a:lstStyle/>
          <a:p>
            <a:pPr algn="ctr">
              <a:spcBef>
                <a:spcPts val="0"/>
              </a:spcBef>
              <a:defRPr>
                <a:solidFill>
                  <a:srgbClr val="FFFFFF"/>
                </a:solidFill>
              </a:defRPr>
            </a:pPr>
            <a:endParaRPr/>
          </a:p>
        </p:txBody>
      </p:sp>
      <p:sp>
        <p:nvSpPr>
          <p:cNvPr id="866" name="Shape 866"/>
          <p:cNvSpPr/>
          <p:nvPr/>
        </p:nvSpPr>
        <p:spPr>
          <a:xfrm>
            <a:off x="6083944" y="6003800"/>
            <a:ext cx="1270001" cy="63501"/>
          </a:xfrm>
          <a:prstGeom prst="rect">
            <a:avLst/>
          </a:prstGeom>
          <a:solidFill>
            <a:schemeClr val="accent2"/>
          </a:solidFill>
          <a:ln w="3175">
            <a:miter lim="400000"/>
          </a:ln>
        </p:spPr>
        <p:txBody>
          <a:bodyPr lIns="27093" tIns="27093" rIns="27093" bIns="27093" anchor="ctr"/>
          <a:lstStyle/>
          <a:p>
            <a:pPr algn="ctr">
              <a:spcBef>
                <a:spcPts val="0"/>
              </a:spcBef>
              <a:defRPr>
                <a:solidFill>
                  <a:srgbClr val="00829D"/>
                </a:solidFill>
              </a:defRPr>
            </a:pPr>
            <a:endParaRPr/>
          </a:p>
        </p:txBody>
      </p:sp>
      <p:sp>
        <p:nvSpPr>
          <p:cNvPr id="867" name="Shape 867"/>
          <p:cNvSpPr/>
          <p:nvPr/>
        </p:nvSpPr>
        <p:spPr>
          <a:xfrm>
            <a:off x="9193435" y="6003801"/>
            <a:ext cx="1270001" cy="63501"/>
          </a:xfrm>
          <a:prstGeom prst="rect">
            <a:avLst/>
          </a:prstGeom>
          <a:solidFill>
            <a:schemeClr val="accent3"/>
          </a:solidFill>
          <a:ln w="3175">
            <a:miter lim="400000"/>
          </a:ln>
        </p:spPr>
        <p:txBody>
          <a:bodyPr lIns="27093" tIns="27093" rIns="27093" bIns="27093" anchor="ctr"/>
          <a:lstStyle/>
          <a:p>
            <a:pPr algn="ctr">
              <a:spcBef>
                <a:spcPts val="0"/>
              </a:spcBef>
              <a:defRPr>
                <a:solidFill>
                  <a:srgbClr val="00829D"/>
                </a:solidFill>
              </a:defRPr>
            </a:pPr>
            <a:endParaRPr/>
          </a:p>
        </p:txBody>
      </p:sp>
      <p:sp>
        <p:nvSpPr>
          <p:cNvPr id="868" name="Shape 868"/>
          <p:cNvSpPr>
            <a:spLocks noGrp="1"/>
          </p:cNvSpPr>
          <p:nvPr>
            <p:ph type="title"/>
          </p:nvPr>
        </p:nvSpPr>
        <p:spPr>
          <a:xfrm>
            <a:off x="1022672" y="2229245"/>
            <a:ext cx="5479728" cy="1817531"/>
          </a:xfrm>
          <a:prstGeom prst="rect">
            <a:avLst/>
          </a:prstGeom>
        </p:spPr>
        <p:txBody>
          <a:bodyPr anchor="b"/>
          <a:lstStyle>
            <a:lvl1pPr>
              <a:defRPr sz="4400" spc="0">
                <a:solidFill>
                  <a:srgbClr val="FFFFFF"/>
                </a:solidFill>
              </a:defRPr>
            </a:lvl1pPr>
          </a:lstStyle>
          <a:p>
            <a:r>
              <a:t>Title Text</a:t>
            </a:r>
          </a:p>
        </p:txBody>
      </p:sp>
      <p:sp>
        <p:nvSpPr>
          <p:cNvPr id="869" name="Shape 869"/>
          <p:cNvSpPr>
            <a:spLocks noGrp="1"/>
          </p:cNvSpPr>
          <p:nvPr>
            <p:ph type="body" sz="quarter" idx="1"/>
          </p:nvPr>
        </p:nvSpPr>
        <p:spPr>
          <a:xfrm>
            <a:off x="1022672" y="3995975"/>
            <a:ext cx="5479728" cy="757893"/>
          </a:xfrm>
          <a:prstGeom prst="rect">
            <a:avLst/>
          </a:prstGeom>
        </p:spPr>
        <p:txBody>
          <a:bodyPr numCol="1" spcCol="38100">
            <a:normAutofit/>
          </a:bodyPr>
          <a:lstStyle>
            <a:lvl1pPr>
              <a:lnSpc>
                <a:spcPct val="100000"/>
              </a:lnSpc>
              <a:spcBef>
                <a:spcPts val="1400"/>
              </a:spcBef>
              <a:defRPr sz="1600">
                <a:solidFill>
                  <a:srgbClr val="FFFFFF"/>
                </a:solidFill>
              </a:defRPr>
            </a:lvl1pPr>
            <a:lvl2pPr indent="228600">
              <a:spcBef>
                <a:spcPts val="1400"/>
              </a:spcBef>
              <a:defRPr sz="1600" b="0" cap="none" spc="0">
                <a:solidFill>
                  <a:srgbClr val="FFFFFF"/>
                </a:solidFill>
              </a:defRPr>
            </a:lvl2pPr>
            <a:lvl3pPr indent="457200">
              <a:spcBef>
                <a:spcPts val="1400"/>
              </a:spcBef>
              <a:defRPr sz="1600">
                <a:solidFill>
                  <a:srgbClr val="FFFFFF"/>
                </a:solidFill>
              </a:defRPr>
            </a:lvl3pPr>
            <a:lvl4pPr marL="0" marR="0" indent="685800">
              <a:spcBef>
                <a:spcPts val="1400"/>
              </a:spcBef>
              <a:buClrTx/>
              <a:buSzTx/>
              <a:buNone/>
              <a:defRPr sz="1600">
                <a:solidFill>
                  <a:srgbClr val="FFFFFF"/>
                </a:solidFill>
              </a:defRPr>
            </a:lvl4pPr>
            <a:lvl5pPr marL="0" marR="0" indent="914400">
              <a:spcBef>
                <a:spcPts val="1400"/>
              </a:spcBef>
              <a:defRPr sz="1600">
                <a:solidFill>
                  <a:srgbClr val="FFFFFF"/>
                </a:solidFill>
              </a:defRPr>
            </a:lvl5pPr>
          </a:lstStyle>
          <a:p>
            <a:r>
              <a:t>Body Level One</a:t>
            </a:r>
          </a:p>
          <a:p>
            <a:pPr lvl="1"/>
            <a:r>
              <a:t>Body Level Two</a:t>
            </a:r>
          </a:p>
          <a:p>
            <a:pPr lvl="2"/>
            <a:r>
              <a:t>Body Level Three</a:t>
            </a:r>
          </a:p>
          <a:p>
            <a:pPr lvl="3"/>
            <a:r>
              <a:t>Body Level Four</a:t>
            </a:r>
          </a:p>
          <a:p>
            <a:pPr lvl="4"/>
            <a:r>
              <a:t>Body Level Five</a:t>
            </a:r>
          </a:p>
        </p:txBody>
      </p:sp>
      <p:sp>
        <p:nvSpPr>
          <p:cNvPr id="870" name="Shape 870"/>
          <p:cNvSpPr>
            <a:spLocks noGrp="1"/>
          </p:cNvSpPr>
          <p:nvPr>
            <p:ph type="body" sz="quarter" idx="15"/>
          </p:nvPr>
        </p:nvSpPr>
        <p:spPr>
          <a:xfrm>
            <a:off x="1022672" y="1870928"/>
            <a:ext cx="670696" cy="257388"/>
          </a:xfrm>
          <a:prstGeom prst="rect">
            <a:avLst/>
          </a:prstGeom>
        </p:spPr>
        <p:txBody>
          <a:bodyPr wrap="none" numCol="1" spcCol="38100" anchor="ctr">
            <a:spAutoFit/>
          </a:bodyPr>
          <a:lstStyle>
            <a:lvl1pPr>
              <a:lnSpc>
                <a:spcPct val="100000"/>
              </a:lnSpc>
              <a:spcBef>
                <a:spcPts val="0"/>
              </a:spcBef>
              <a:defRPr sz="1200" b="1" cap="all" spc="84">
                <a:solidFill>
                  <a:srgbClr val="FFFFFF"/>
                </a:solidFill>
              </a:defRPr>
            </a:lvl1pPr>
          </a:lstStyle>
          <a:p>
            <a:r>
              <a:t>Latest</a:t>
            </a:r>
          </a:p>
        </p:txBody>
      </p:sp>
      <p:sp>
        <p:nvSpPr>
          <p:cNvPr id="871" name="Shape 871"/>
          <p:cNvSpPr>
            <a:spLocks noGrp="1"/>
          </p:cNvSpPr>
          <p:nvPr>
            <p:ph type="body" sz="quarter" idx="16"/>
          </p:nvPr>
        </p:nvSpPr>
        <p:spPr>
          <a:xfrm>
            <a:off x="1022672" y="6180931"/>
            <a:ext cx="648751" cy="257388"/>
          </a:xfrm>
          <a:prstGeom prst="rect">
            <a:avLst/>
          </a:prstGeom>
        </p:spPr>
        <p:txBody>
          <a:bodyPr wrap="none" numCol="1" spcCol="38100" anchor="ctr">
            <a:spAutoFit/>
          </a:bodyPr>
          <a:lstStyle>
            <a:lvl1pPr>
              <a:lnSpc>
                <a:spcPct val="100000"/>
              </a:lnSpc>
              <a:spcBef>
                <a:spcPts val="0"/>
              </a:spcBef>
              <a:defRPr sz="1200" b="1" cap="all" spc="84">
                <a:solidFill>
                  <a:srgbClr val="A6AAA9"/>
                </a:solidFill>
              </a:defRPr>
            </a:lvl1pPr>
          </a:lstStyle>
          <a:p>
            <a:r>
              <a:t>Inside</a:t>
            </a:r>
          </a:p>
        </p:txBody>
      </p:sp>
      <p:sp>
        <p:nvSpPr>
          <p:cNvPr id="872" name="Shape 872"/>
          <p:cNvSpPr>
            <a:spLocks noGrp="1"/>
          </p:cNvSpPr>
          <p:nvPr>
            <p:ph type="body" sz="quarter" idx="17"/>
          </p:nvPr>
        </p:nvSpPr>
        <p:spPr>
          <a:xfrm>
            <a:off x="2974454" y="7675898"/>
            <a:ext cx="2768601" cy="1273387"/>
          </a:xfrm>
          <a:prstGeom prst="rect">
            <a:avLst/>
          </a:prstGeom>
        </p:spPr>
        <p:txBody>
          <a:bodyPr numCol="1" spcCol="38100">
            <a:spAutoFit/>
          </a:bodyPr>
          <a:lstStyle>
            <a:lvl1pPr>
              <a:lnSpc>
                <a:spcPct val="100000"/>
              </a:lnSpc>
              <a:spcBef>
                <a:spcPts val="0"/>
              </a:spcBef>
              <a:defRPr sz="1200">
                <a:solidFill>
                  <a:srgbClr val="53585F"/>
                </a:solidFill>
              </a:defRPr>
            </a:lvl1pPr>
          </a:lstStyle>
          <a:p>
            <a:r>
              <a:t>Nulla vitae elit libero, a pharetra augue. Cras mattis consectetur purus sit amet fermentum. Nullam quis risus eget urna mollis ornare vel eu leo. Cras justo odio, dapibus ac facilisis in, egestas eget quam.</a:t>
            </a:r>
          </a:p>
        </p:txBody>
      </p:sp>
      <p:sp>
        <p:nvSpPr>
          <p:cNvPr id="873" name="Shape 873"/>
          <p:cNvSpPr>
            <a:spLocks noGrp="1"/>
          </p:cNvSpPr>
          <p:nvPr>
            <p:ph type="body" sz="quarter" idx="18"/>
          </p:nvPr>
        </p:nvSpPr>
        <p:spPr>
          <a:xfrm>
            <a:off x="6083944" y="7675898"/>
            <a:ext cx="2768602" cy="1273387"/>
          </a:xfrm>
          <a:prstGeom prst="rect">
            <a:avLst/>
          </a:prstGeom>
        </p:spPr>
        <p:txBody>
          <a:bodyPr numCol="1" spcCol="38100">
            <a:spAutoFit/>
          </a:bodyPr>
          <a:lstStyle>
            <a:lvl1pPr>
              <a:lnSpc>
                <a:spcPct val="100000"/>
              </a:lnSpc>
              <a:spcBef>
                <a:spcPts val="0"/>
              </a:spcBef>
              <a:defRPr sz="1200">
                <a:solidFill>
                  <a:srgbClr val="53585F"/>
                </a:solidFill>
              </a:defRPr>
            </a:lvl1pPr>
          </a:lstStyle>
          <a:p>
            <a:r>
              <a:t>Nulla vitae elit libero, a pharetra augue. Cras mattis consectetur purus sit amet fermentum. Nullam quis risus eget urna mollis ornare vel eu leo. Cras justo odio, dapibus ac facilisis in, egestas eget quam.</a:t>
            </a:r>
          </a:p>
        </p:txBody>
      </p:sp>
      <p:sp>
        <p:nvSpPr>
          <p:cNvPr id="874" name="Shape 874"/>
          <p:cNvSpPr>
            <a:spLocks noGrp="1"/>
          </p:cNvSpPr>
          <p:nvPr>
            <p:ph type="body" sz="quarter" idx="19"/>
          </p:nvPr>
        </p:nvSpPr>
        <p:spPr>
          <a:xfrm>
            <a:off x="9193436" y="7675898"/>
            <a:ext cx="2768600" cy="1273387"/>
          </a:xfrm>
          <a:prstGeom prst="rect">
            <a:avLst/>
          </a:prstGeom>
        </p:spPr>
        <p:txBody>
          <a:bodyPr numCol="1" spcCol="38100">
            <a:spAutoFit/>
          </a:bodyPr>
          <a:lstStyle>
            <a:lvl1pPr>
              <a:lnSpc>
                <a:spcPct val="100000"/>
              </a:lnSpc>
              <a:spcBef>
                <a:spcPts val="0"/>
              </a:spcBef>
              <a:defRPr sz="1200">
                <a:solidFill>
                  <a:srgbClr val="53585F"/>
                </a:solidFill>
              </a:defRPr>
            </a:lvl1pPr>
          </a:lstStyle>
          <a:p>
            <a:r>
              <a:t>Nulla vitae elit libero, a pharetra augue. Cras mattis consectetur purus sit amet fermentum. Nullam quis risus eget urna mollis ornare vel eu leo. Cras justo odio, dapibus ac facilisis in, egestas eget quam.</a:t>
            </a:r>
          </a:p>
        </p:txBody>
      </p:sp>
      <p:sp>
        <p:nvSpPr>
          <p:cNvPr id="875" name="Shape 875"/>
          <p:cNvSpPr>
            <a:spLocks noGrp="1"/>
          </p:cNvSpPr>
          <p:nvPr>
            <p:ph type="body" sz="quarter" idx="20"/>
          </p:nvPr>
        </p:nvSpPr>
        <p:spPr>
          <a:xfrm>
            <a:off x="2974454" y="7418511"/>
            <a:ext cx="1432239" cy="257388"/>
          </a:xfrm>
          <a:prstGeom prst="rect">
            <a:avLst/>
          </a:prstGeom>
        </p:spPr>
        <p:txBody>
          <a:bodyPr wrap="none" numCol="1" spcCol="38100" anchor="b">
            <a:spAutoFit/>
          </a:bodyPr>
          <a:lstStyle>
            <a:lvl1pPr>
              <a:lnSpc>
                <a:spcPct val="100000"/>
              </a:lnSpc>
              <a:spcBef>
                <a:spcPts val="0"/>
              </a:spcBef>
              <a:defRPr sz="1200" cap="all" spc="84">
                <a:solidFill>
                  <a:srgbClr val="53585F"/>
                </a:solidFill>
                <a:latin typeface="Avenir Next Demi Bold"/>
                <a:ea typeface="Avenir Next Demi Bold"/>
                <a:cs typeface="Avenir Next Demi Bold"/>
                <a:sym typeface="Avenir Next Demi Bold"/>
              </a:defRPr>
            </a:lvl1pPr>
          </a:lstStyle>
          <a:p>
            <a:r>
              <a:t>Callout Item 1</a:t>
            </a:r>
          </a:p>
        </p:txBody>
      </p:sp>
      <p:sp>
        <p:nvSpPr>
          <p:cNvPr id="876" name="Shape 876"/>
          <p:cNvSpPr>
            <a:spLocks noGrp="1"/>
          </p:cNvSpPr>
          <p:nvPr>
            <p:ph type="body" sz="quarter" idx="21"/>
          </p:nvPr>
        </p:nvSpPr>
        <p:spPr>
          <a:xfrm>
            <a:off x="6083944" y="7418511"/>
            <a:ext cx="1432240" cy="257388"/>
          </a:xfrm>
          <a:prstGeom prst="rect">
            <a:avLst/>
          </a:prstGeom>
        </p:spPr>
        <p:txBody>
          <a:bodyPr wrap="none" numCol="1" spcCol="38100" anchor="b">
            <a:spAutoFit/>
          </a:bodyPr>
          <a:lstStyle>
            <a:lvl1pPr>
              <a:lnSpc>
                <a:spcPct val="100000"/>
              </a:lnSpc>
              <a:spcBef>
                <a:spcPts val="0"/>
              </a:spcBef>
              <a:defRPr sz="1200" cap="all" spc="84">
                <a:solidFill>
                  <a:srgbClr val="53585F"/>
                </a:solidFill>
                <a:latin typeface="Avenir Next Demi Bold"/>
                <a:ea typeface="Avenir Next Demi Bold"/>
                <a:cs typeface="Avenir Next Demi Bold"/>
                <a:sym typeface="Avenir Next Demi Bold"/>
              </a:defRPr>
            </a:lvl1pPr>
          </a:lstStyle>
          <a:p>
            <a:r>
              <a:t>Callout Item 2</a:t>
            </a:r>
          </a:p>
        </p:txBody>
      </p:sp>
      <p:sp>
        <p:nvSpPr>
          <p:cNvPr id="877" name="Shape 877"/>
          <p:cNvSpPr>
            <a:spLocks noGrp="1"/>
          </p:cNvSpPr>
          <p:nvPr>
            <p:ph type="body" sz="quarter" idx="22"/>
          </p:nvPr>
        </p:nvSpPr>
        <p:spPr>
          <a:xfrm>
            <a:off x="9193436" y="7418511"/>
            <a:ext cx="1432239" cy="257388"/>
          </a:xfrm>
          <a:prstGeom prst="rect">
            <a:avLst/>
          </a:prstGeom>
        </p:spPr>
        <p:txBody>
          <a:bodyPr wrap="none" numCol="1" spcCol="38100" anchor="b">
            <a:spAutoFit/>
          </a:bodyPr>
          <a:lstStyle>
            <a:lvl1pPr>
              <a:lnSpc>
                <a:spcPct val="100000"/>
              </a:lnSpc>
              <a:spcBef>
                <a:spcPts val="0"/>
              </a:spcBef>
              <a:defRPr sz="1200" cap="all" spc="84">
                <a:solidFill>
                  <a:srgbClr val="53585F"/>
                </a:solidFill>
                <a:latin typeface="Avenir Next Demi Bold"/>
                <a:ea typeface="Avenir Next Demi Bold"/>
                <a:cs typeface="Avenir Next Demi Bold"/>
                <a:sym typeface="Avenir Next Demi Bold"/>
              </a:defRPr>
            </a:lvl1pPr>
          </a:lstStyle>
          <a:p>
            <a:r>
              <a:t>Callout Item 3</a:t>
            </a:r>
          </a:p>
        </p:txBody>
      </p:sp>
      <p:sp>
        <p:nvSpPr>
          <p:cNvPr id="878" name="Shape 878"/>
          <p:cNvSpPr>
            <a:spLocks noGrp="1"/>
          </p:cNvSpPr>
          <p:nvPr>
            <p:ph type="pic" sz="quarter" idx="23"/>
          </p:nvPr>
        </p:nvSpPr>
        <p:spPr>
          <a:xfrm>
            <a:off x="2974454" y="6180931"/>
            <a:ext cx="2768598" cy="1136811"/>
          </a:xfrm>
          <a:prstGeom prst="rect">
            <a:avLst/>
          </a:prstGeom>
        </p:spPr>
        <p:txBody>
          <a:bodyPr lIns="91439" tIns="45719" rIns="91439" bIns="45719" numCol="1" spcCol="38100"/>
          <a:lstStyle/>
          <a:p>
            <a:endParaRPr/>
          </a:p>
        </p:txBody>
      </p:sp>
      <p:sp>
        <p:nvSpPr>
          <p:cNvPr id="879" name="Shape 879"/>
          <p:cNvSpPr>
            <a:spLocks noGrp="1"/>
          </p:cNvSpPr>
          <p:nvPr>
            <p:ph type="pic" sz="quarter" idx="24"/>
          </p:nvPr>
        </p:nvSpPr>
        <p:spPr>
          <a:xfrm>
            <a:off x="6083944" y="6180931"/>
            <a:ext cx="2772075" cy="1136455"/>
          </a:xfrm>
          <a:prstGeom prst="rect">
            <a:avLst/>
          </a:prstGeom>
        </p:spPr>
        <p:txBody>
          <a:bodyPr lIns="91439" tIns="45719" rIns="91439" bIns="45719" numCol="1" spcCol="38100"/>
          <a:lstStyle/>
          <a:p>
            <a:endParaRPr/>
          </a:p>
        </p:txBody>
      </p:sp>
      <p:sp>
        <p:nvSpPr>
          <p:cNvPr id="880" name="Shape 880"/>
          <p:cNvSpPr>
            <a:spLocks noGrp="1"/>
          </p:cNvSpPr>
          <p:nvPr>
            <p:ph type="pic" sz="quarter" idx="25"/>
          </p:nvPr>
        </p:nvSpPr>
        <p:spPr>
          <a:xfrm>
            <a:off x="9193435" y="6180931"/>
            <a:ext cx="2768159" cy="1136630"/>
          </a:xfrm>
          <a:prstGeom prst="rect">
            <a:avLst/>
          </a:prstGeom>
        </p:spPr>
        <p:txBody>
          <a:bodyPr lIns="91439" tIns="45719" rIns="91439" bIns="45719" numCol="1" spcCol="38100"/>
          <a:lstStyle/>
          <a:p>
            <a:endParaRPr/>
          </a:p>
        </p:txBody>
      </p:sp>
      <p:sp>
        <p:nvSpPr>
          <p:cNvPr id="881" name="Shape 881"/>
          <p:cNvSpPr/>
          <p:nvPr/>
        </p:nvSpPr>
        <p:spPr>
          <a:xfrm>
            <a:off x="13004800" y="212197"/>
            <a:ext cx="190501" cy="257388"/>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882" name="Shape 882"/>
          <p:cNvSpPr/>
          <p:nvPr/>
        </p:nvSpPr>
        <p:spPr>
          <a:xfrm>
            <a:off x="13004800" y="905652"/>
            <a:ext cx="190501" cy="523494"/>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883" name="Shape 883"/>
          <p:cNvSpPr/>
          <p:nvPr/>
        </p:nvSpPr>
        <p:spPr>
          <a:xfrm>
            <a:off x="12753975" y="-267197"/>
            <a:ext cx="250826"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884" name="Shape 884"/>
          <p:cNvSpPr/>
          <p:nvPr/>
        </p:nvSpPr>
        <p:spPr>
          <a:xfrm>
            <a:off x="-1" y="-267197"/>
            <a:ext cx="127001"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885" name="Shape 885"/>
          <p:cNvSpPr/>
          <p:nvPr/>
        </p:nvSpPr>
        <p:spPr>
          <a:xfrm>
            <a:off x="-1" y="9753600"/>
            <a:ext cx="277727"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886" name="Shape 886"/>
          <p:cNvSpPr/>
          <p:nvPr/>
        </p:nvSpPr>
        <p:spPr>
          <a:xfrm>
            <a:off x="-284076" y="9497764"/>
            <a:ext cx="284076" cy="255836"/>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887" name="Shape 887"/>
          <p:cNvSpPr/>
          <p:nvPr/>
        </p:nvSpPr>
        <p:spPr>
          <a:xfrm>
            <a:off x="13004800" y="8600682"/>
            <a:ext cx="190501" cy="38142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888" name="Shape 888"/>
          <p:cNvSpPr/>
          <p:nvPr/>
        </p:nvSpPr>
        <p:spPr>
          <a:xfrm>
            <a:off x="13004800" y="9098983"/>
            <a:ext cx="190501" cy="38142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889" name="Shape 889"/>
          <p:cNvSpPr/>
          <p:nvPr/>
        </p:nvSpPr>
        <p:spPr>
          <a:xfrm>
            <a:off x="295117" y="-267197"/>
            <a:ext cx="127001"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890" name="Shape 890"/>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2.xml><?xml version="1.0" encoding="utf-8"?>
<p:sldLayout xmlns:a="http://schemas.openxmlformats.org/drawingml/2006/main" xmlns:r="http://schemas.openxmlformats.org/officeDocument/2006/relationships" xmlns:p="http://schemas.openxmlformats.org/presentationml/2006/main" userDrawn="1">
  <p:cSld name="Kiosk Directory - Plain">
    <p:spTree>
      <p:nvGrpSpPr>
        <p:cNvPr id="1" name=""/>
        <p:cNvGrpSpPr/>
        <p:nvPr/>
      </p:nvGrpSpPr>
      <p:grpSpPr>
        <a:xfrm>
          <a:off x="0" y="0"/>
          <a:ext cx="0" cy="0"/>
          <a:chOff x="0" y="0"/>
          <a:chExt cx="0" cy="0"/>
        </a:xfrm>
      </p:grpSpPr>
      <p:sp>
        <p:nvSpPr>
          <p:cNvPr id="897" name="Shape 897"/>
          <p:cNvSpPr>
            <a:spLocks noGrp="1"/>
          </p:cNvSpPr>
          <p:nvPr>
            <p:ph type="title"/>
          </p:nvPr>
        </p:nvSpPr>
        <p:spPr>
          <a:prstGeom prst="rect">
            <a:avLst/>
          </a:prstGeom>
        </p:spPr>
        <p:txBody>
          <a:bodyPr/>
          <a:lstStyle/>
          <a:p>
            <a:r>
              <a:t>Title Text</a:t>
            </a:r>
          </a:p>
        </p:txBody>
      </p:sp>
      <p:sp>
        <p:nvSpPr>
          <p:cNvPr id="898" name="Shape 898"/>
          <p:cNvSpPr>
            <a:spLocks noGrp="1"/>
          </p:cNvSpPr>
          <p:nvPr>
            <p:ph type="body" sz="quarter" idx="13"/>
          </p:nvPr>
        </p:nvSpPr>
        <p:spPr>
          <a:xfrm>
            <a:off x="1972531" y="4096429"/>
            <a:ext cx="2650489" cy="1273388"/>
          </a:xfrm>
          <a:prstGeom prst="rect">
            <a:avLst/>
          </a:prstGeom>
        </p:spPr>
        <p:txBody>
          <a:bodyPr numCol="1" spcCol="38100">
            <a:spAutoFit/>
          </a:bodyPr>
          <a:lstStyle>
            <a:lvl1pPr>
              <a:lnSpc>
                <a:spcPct val="100000"/>
              </a:lnSpc>
              <a:spcBef>
                <a:spcPts val="0"/>
              </a:spcBef>
              <a:defRPr sz="1200">
                <a:solidFill>
                  <a:srgbClr val="53585F"/>
                </a:solidFill>
              </a:defRPr>
            </a:lvl1pPr>
          </a:lstStyle>
          <a:p>
            <a:r>
              <a:t>Nulla</a:t>
            </a:r>
            <a:r>
              <a:rPr dirty="0"/>
              <a:t> vitae </a:t>
            </a:r>
            <a:r>
              <a:rPr dirty="0" err="1"/>
              <a:t>elit</a:t>
            </a:r>
            <a:r>
              <a:rPr dirty="0"/>
              <a:t> libero, a pharetra </a:t>
            </a:r>
            <a:r>
              <a:rPr dirty="0" err="1"/>
              <a:t>augue</a:t>
            </a:r>
            <a:r>
              <a:rPr dirty="0"/>
              <a:t>. </a:t>
            </a:r>
            <a:r>
              <a:rPr dirty="0" err="1"/>
              <a:t>Cras</a:t>
            </a:r>
            <a:r>
              <a:rPr dirty="0"/>
              <a:t> </a:t>
            </a:r>
            <a:r>
              <a:rPr dirty="0" err="1"/>
              <a:t>mattis</a:t>
            </a:r>
            <a:r>
              <a:rPr dirty="0"/>
              <a:t> </a:t>
            </a:r>
            <a:r>
              <a:rPr dirty="0" err="1"/>
              <a:t>consectetur</a:t>
            </a:r>
            <a:r>
              <a:rPr dirty="0"/>
              <a:t> </a:t>
            </a:r>
            <a:r>
              <a:rPr dirty="0" err="1"/>
              <a:t>purus</a:t>
            </a:r>
            <a:r>
              <a:rPr dirty="0"/>
              <a:t> sit </a:t>
            </a:r>
            <a:r>
              <a:rPr dirty="0" err="1"/>
              <a:t>amet</a:t>
            </a:r>
            <a:r>
              <a:rPr dirty="0"/>
              <a:t> </a:t>
            </a:r>
            <a:r>
              <a:rPr dirty="0" err="1"/>
              <a:t>fermentum</a:t>
            </a:r>
            <a:r>
              <a:rPr dirty="0"/>
              <a:t>. </a:t>
            </a:r>
            <a:r>
              <a:rPr dirty="0" err="1"/>
              <a:t>Nullam</a:t>
            </a:r>
            <a:r>
              <a:rPr dirty="0"/>
              <a:t> </a:t>
            </a:r>
            <a:r>
              <a:rPr dirty="0" err="1"/>
              <a:t>quis</a:t>
            </a:r>
            <a:r>
              <a:rPr dirty="0"/>
              <a:t> </a:t>
            </a:r>
            <a:r>
              <a:rPr dirty="0" err="1"/>
              <a:t>risus</a:t>
            </a:r>
            <a:r>
              <a:rPr dirty="0"/>
              <a:t> </a:t>
            </a:r>
            <a:r>
              <a:rPr dirty="0" err="1"/>
              <a:t>eget</a:t>
            </a:r>
            <a:r>
              <a:rPr dirty="0"/>
              <a:t> </a:t>
            </a:r>
            <a:r>
              <a:rPr dirty="0" err="1"/>
              <a:t>urna</a:t>
            </a:r>
            <a:r>
              <a:rPr dirty="0"/>
              <a:t> </a:t>
            </a:r>
            <a:r>
              <a:rPr dirty="0" err="1"/>
              <a:t>mollis</a:t>
            </a:r>
            <a:r>
              <a:rPr dirty="0"/>
              <a:t> </a:t>
            </a:r>
            <a:r>
              <a:rPr dirty="0" err="1"/>
              <a:t>ornare</a:t>
            </a:r>
            <a:r>
              <a:rPr dirty="0"/>
              <a:t> </a:t>
            </a:r>
            <a:r>
              <a:rPr dirty="0" err="1"/>
              <a:t>vel</a:t>
            </a:r>
            <a:r>
              <a:rPr dirty="0"/>
              <a:t> </a:t>
            </a:r>
            <a:r>
              <a:rPr dirty="0" err="1"/>
              <a:t>eu</a:t>
            </a:r>
            <a:r>
              <a:rPr dirty="0"/>
              <a:t> </a:t>
            </a:r>
            <a:r>
              <a:rPr dirty="0" err="1"/>
              <a:t>leo</a:t>
            </a:r>
            <a:r>
              <a:rPr dirty="0"/>
              <a:t>. </a:t>
            </a:r>
            <a:r>
              <a:rPr dirty="0" err="1"/>
              <a:t>Cras</a:t>
            </a:r>
            <a:r>
              <a:rPr dirty="0"/>
              <a:t> </a:t>
            </a:r>
            <a:r>
              <a:rPr dirty="0" err="1"/>
              <a:t>justo</a:t>
            </a:r>
            <a:r>
              <a:rPr dirty="0"/>
              <a:t> </a:t>
            </a:r>
            <a:r>
              <a:rPr dirty="0" err="1"/>
              <a:t>odio</a:t>
            </a:r>
            <a:r>
              <a:rPr dirty="0"/>
              <a:t>, </a:t>
            </a:r>
            <a:r>
              <a:rPr dirty="0" err="1"/>
              <a:t>dapibus</a:t>
            </a:r>
            <a:r>
              <a:rPr dirty="0"/>
              <a:t> ac </a:t>
            </a:r>
            <a:r>
              <a:rPr dirty="0" err="1"/>
              <a:t>facilisis</a:t>
            </a:r>
            <a:r>
              <a:rPr dirty="0"/>
              <a:t> in, </a:t>
            </a:r>
            <a:r>
              <a:rPr dirty="0" err="1"/>
              <a:t>egestas</a:t>
            </a:r>
            <a:r>
              <a:rPr dirty="0"/>
              <a:t> </a:t>
            </a:r>
            <a:r>
              <a:rPr dirty="0" err="1"/>
              <a:t>eget</a:t>
            </a:r>
            <a:r>
              <a:rPr dirty="0"/>
              <a:t> quam.</a:t>
            </a:r>
          </a:p>
        </p:txBody>
      </p:sp>
      <p:sp>
        <p:nvSpPr>
          <p:cNvPr id="899" name="Shape 899"/>
          <p:cNvSpPr>
            <a:spLocks noGrp="1"/>
          </p:cNvSpPr>
          <p:nvPr>
            <p:ph type="body" sz="quarter" idx="14"/>
          </p:nvPr>
        </p:nvSpPr>
        <p:spPr>
          <a:xfrm>
            <a:off x="1972531" y="2562569"/>
            <a:ext cx="1620148" cy="257387"/>
          </a:xfrm>
          <a:prstGeom prst="rect">
            <a:avLst/>
          </a:prstGeom>
        </p:spPr>
        <p:txBody>
          <a:bodyPr wrap="none" numCol="1" spcCol="38100" anchor="b">
            <a:spAutoFit/>
          </a:bodyPr>
          <a:lstStyle>
            <a:lvl1pPr>
              <a:lnSpc>
                <a:spcPct val="100000"/>
              </a:lnSpc>
              <a:spcBef>
                <a:spcPts val="0"/>
              </a:spcBef>
              <a:defRPr sz="1200" cap="all" spc="84">
                <a:solidFill>
                  <a:srgbClr val="53585F"/>
                </a:solidFill>
                <a:latin typeface="Avenir Next Demi Bold"/>
                <a:ea typeface="Avenir Next Demi Bold"/>
                <a:cs typeface="Avenir Next Demi Bold"/>
                <a:sym typeface="Avenir Next Demi Bold"/>
              </a:defRPr>
            </a:lvl1pPr>
          </a:lstStyle>
          <a:p>
            <a:r>
              <a:rPr dirty="0"/>
              <a:t>Directory Item 1</a:t>
            </a:r>
          </a:p>
        </p:txBody>
      </p:sp>
      <p:sp>
        <p:nvSpPr>
          <p:cNvPr id="900" name="Shape 900"/>
          <p:cNvSpPr>
            <a:spLocks noGrp="1"/>
          </p:cNvSpPr>
          <p:nvPr>
            <p:ph type="pic" sz="quarter" idx="15"/>
          </p:nvPr>
        </p:nvSpPr>
        <p:spPr>
          <a:xfrm>
            <a:off x="1972531" y="2819955"/>
            <a:ext cx="2650298" cy="1162879"/>
          </a:xfrm>
          <a:prstGeom prst="rect">
            <a:avLst/>
          </a:prstGeom>
        </p:spPr>
        <p:txBody>
          <a:bodyPr lIns="91439" tIns="45719" rIns="91439" bIns="45719" numCol="1" spcCol="38100"/>
          <a:lstStyle/>
          <a:p>
            <a:endParaRPr/>
          </a:p>
        </p:txBody>
      </p:sp>
      <p:sp>
        <p:nvSpPr>
          <p:cNvPr id="901" name="Shape 901"/>
          <p:cNvSpPr>
            <a:spLocks noGrp="1"/>
          </p:cNvSpPr>
          <p:nvPr>
            <p:ph type="body" sz="quarter" idx="16"/>
          </p:nvPr>
        </p:nvSpPr>
        <p:spPr>
          <a:xfrm>
            <a:off x="5074994" y="4117502"/>
            <a:ext cx="2659219" cy="1273388"/>
          </a:xfrm>
          <a:prstGeom prst="rect">
            <a:avLst/>
          </a:prstGeom>
        </p:spPr>
        <p:txBody>
          <a:bodyPr numCol="1" spcCol="38100">
            <a:spAutoFit/>
          </a:bodyPr>
          <a:lstStyle>
            <a:lvl1pPr>
              <a:lnSpc>
                <a:spcPct val="100000"/>
              </a:lnSpc>
              <a:spcBef>
                <a:spcPts val="0"/>
              </a:spcBef>
              <a:defRPr sz="1200">
                <a:solidFill>
                  <a:srgbClr val="53585F"/>
                </a:solidFill>
              </a:defRPr>
            </a:lvl1pPr>
          </a:lstStyle>
          <a:p>
            <a:r>
              <a:t>Nulla vitae elit libero, a pharetra augue. Cras mattis consectetur purus sit amet fermentum. Nullam quis risus eget urna mollis ornare vel eu leo. Cras justo odio, dapibus ac facilisis in, egestas eget quam.</a:t>
            </a:r>
          </a:p>
        </p:txBody>
      </p:sp>
      <p:sp>
        <p:nvSpPr>
          <p:cNvPr id="902" name="Shape 902"/>
          <p:cNvSpPr>
            <a:spLocks noGrp="1"/>
          </p:cNvSpPr>
          <p:nvPr>
            <p:ph type="body" sz="quarter" idx="17"/>
          </p:nvPr>
        </p:nvSpPr>
        <p:spPr>
          <a:xfrm>
            <a:off x="5074994" y="2583642"/>
            <a:ext cx="1620148" cy="257387"/>
          </a:xfrm>
          <a:prstGeom prst="rect">
            <a:avLst/>
          </a:prstGeom>
        </p:spPr>
        <p:txBody>
          <a:bodyPr wrap="none" numCol="1" spcCol="38100" anchor="b">
            <a:spAutoFit/>
          </a:bodyPr>
          <a:lstStyle>
            <a:lvl1pPr>
              <a:lnSpc>
                <a:spcPct val="100000"/>
              </a:lnSpc>
              <a:spcBef>
                <a:spcPts val="0"/>
              </a:spcBef>
              <a:defRPr sz="1200" cap="all" spc="84">
                <a:solidFill>
                  <a:srgbClr val="53585F"/>
                </a:solidFill>
                <a:latin typeface="Avenir Next Demi Bold"/>
                <a:ea typeface="Avenir Next Demi Bold"/>
                <a:cs typeface="Avenir Next Demi Bold"/>
                <a:sym typeface="Avenir Next Demi Bold"/>
              </a:defRPr>
            </a:lvl1pPr>
          </a:lstStyle>
          <a:p>
            <a:r>
              <a:t>Directory Item 2</a:t>
            </a:r>
          </a:p>
        </p:txBody>
      </p:sp>
      <p:sp>
        <p:nvSpPr>
          <p:cNvPr id="903" name="Shape 903"/>
          <p:cNvSpPr>
            <a:spLocks noGrp="1"/>
          </p:cNvSpPr>
          <p:nvPr>
            <p:ph type="pic" sz="quarter" idx="18"/>
          </p:nvPr>
        </p:nvSpPr>
        <p:spPr>
          <a:xfrm>
            <a:off x="5074994" y="2841028"/>
            <a:ext cx="2649792" cy="1162657"/>
          </a:xfrm>
          <a:prstGeom prst="rect">
            <a:avLst/>
          </a:prstGeom>
        </p:spPr>
        <p:txBody>
          <a:bodyPr lIns="91439" tIns="45719" rIns="91439" bIns="45719" numCol="1" spcCol="38100"/>
          <a:lstStyle/>
          <a:p>
            <a:endParaRPr/>
          </a:p>
        </p:txBody>
      </p:sp>
      <p:sp>
        <p:nvSpPr>
          <p:cNvPr id="904" name="Shape 904"/>
          <p:cNvSpPr>
            <a:spLocks noGrp="1"/>
          </p:cNvSpPr>
          <p:nvPr>
            <p:ph type="body" sz="quarter" idx="19"/>
          </p:nvPr>
        </p:nvSpPr>
        <p:spPr>
          <a:xfrm>
            <a:off x="8176951" y="4117501"/>
            <a:ext cx="2650489" cy="1273388"/>
          </a:xfrm>
          <a:prstGeom prst="rect">
            <a:avLst/>
          </a:prstGeom>
        </p:spPr>
        <p:txBody>
          <a:bodyPr numCol="1" spcCol="38100">
            <a:spAutoFit/>
          </a:bodyPr>
          <a:lstStyle>
            <a:lvl1pPr>
              <a:lnSpc>
                <a:spcPct val="100000"/>
              </a:lnSpc>
              <a:spcBef>
                <a:spcPts val="0"/>
              </a:spcBef>
              <a:defRPr sz="1200">
                <a:solidFill>
                  <a:srgbClr val="53585F"/>
                </a:solidFill>
              </a:defRPr>
            </a:lvl1pPr>
          </a:lstStyle>
          <a:p>
            <a:r>
              <a:t>Nulla vitae elit libero, a pharetra augue. Cras mattis consectetur purus sit amet fermentum. Nullam quis risus eget urna mollis ornare vel eu leo. Cras justo odio, dapibus ac facilisis in, egestas eget quam.</a:t>
            </a:r>
          </a:p>
        </p:txBody>
      </p:sp>
      <p:sp>
        <p:nvSpPr>
          <p:cNvPr id="905" name="Shape 905"/>
          <p:cNvSpPr>
            <a:spLocks noGrp="1"/>
          </p:cNvSpPr>
          <p:nvPr>
            <p:ph type="body" sz="quarter" idx="20"/>
          </p:nvPr>
        </p:nvSpPr>
        <p:spPr>
          <a:xfrm>
            <a:off x="8176951" y="2583641"/>
            <a:ext cx="1620148" cy="257387"/>
          </a:xfrm>
          <a:prstGeom prst="rect">
            <a:avLst/>
          </a:prstGeom>
        </p:spPr>
        <p:txBody>
          <a:bodyPr wrap="none" numCol="1" spcCol="38100" anchor="b">
            <a:spAutoFit/>
          </a:bodyPr>
          <a:lstStyle>
            <a:lvl1pPr>
              <a:lnSpc>
                <a:spcPct val="100000"/>
              </a:lnSpc>
              <a:spcBef>
                <a:spcPts val="0"/>
              </a:spcBef>
              <a:defRPr sz="1200" cap="all" spc="84">
                <a:solidFill>
                  <a:srgbClr val="53585F"/>
                </a:solidFill>
                <a:latin typeface="Avenir Next Demi Bold"/>
                <a:ea typeface="Avenir Next Demi Bold"/>
                <a:cs typeface="Avenir Next Demi Bold"/>
                <a:sym typeface="Avenir Next Demi Bold"/>
              </a:defRPr>
            </a:lvl1pPr>
          </a:lstStyle>
          <a:p>
            <a:r>
              <a:t>Directory Item 3</a:t>
            </a:r>
          </a:p>
        </p:txBody>
      </p:sp>
      <p:sp>
        <p:nvSpPr>
          <p:cNvPr id="906" name="Shape 906"/>
          <p:cNvSpPr>
            <a:spLocks noGrp="1"/>
          </p:cNvSpPr>
          <p:nvPr>
            <p:ph type="pic" sz="quarter" idx="21"/>
          </p:nvPr>
        </p:nvSpPr>
        <p:spPr>
          <a:xfrm>
            <a:off x="8176951" y="2841027"/>
            <a:ext cx="2649967" cy="1162734"/>
          </a:xfrm>
          <a:prstGeom prst="rect">
            <a:avLst/>
          </a:prstGeom>
        </p:spPr>
        <p:txBody>
          <a:bodyPr lIns="91439" tIns="45719" rIns="91439" bIns="45719" numCol="1" spcCol="38100"/>
          <a:lstStyle/>
          <a:p>
            <a:endParaRPr/>
          </a:p>
        </p:txBody>
      </p:sp>
      <p:sp>
        <p:nvSpPr>
          <p:cNvPr id="907" name="Shape 907"/>
          <p:cNvSpPr>
            <a:spLocks noGrp="1"/>
          </p:cNvSpPr>
          <p:nvPr>
            <p:ph type="body" sz="quarter" idx="22"/>
          </p:nvPr>
        </p:nvSpPr>
        <p:spPr>
          <a:xfrm>
            <a:off x="1972531" y="7243523"/>
            <a:ext cx="2650489" cy="1273388"/>
          </a:xfrm>
          <a:prstGeom prst="rect">
            <a:avLst/>
          </a:prstGeom>
        </p:spPr>
        <p:txBody>
          <a:bodyPr numCol="1" spcCol="38100">
            <a:spAutoFit/>
          </a:bodyPr>
          <a:lstStyle>
            <a:lvl1pPr>
              <a:lnSpc>
                <a:spcPct val="100000"/>
              </a:lnSpc>
              <a:spcBef>
                <a:spcPts val="0"/>
              </a:spcBef>
              <a:defRPr sz="1200">
                <a:solidFill>
                  <a:srgbClr val="53585F"/>
                </a:solidFill>
              </a:defRPr>
            </a:lvl1pPr>
          </a:lstStyle>
          <a:p>
            <a:r>
              <a:t>Nulla vitae elit libero, a pharetra augue. Cras mattis consectetur purus sit amet fermentum. Nullam quis risus eget urna mollis ornare vel eu leo. Cras justo odio, dapibus ac facilisis in, egestas eget quam.</a:t>
            </a:r>
          </a:p>
        </p:txBody>
      </p:sp>
      <p:sp>
        <p:nvSpPr>
          <p:cNvPr id="908" name="Shape 908"/>
          <p:cNvSpPr>
            <a:spLocks noGrp="1"/>
          </p:cNvSpPr>
          <p:nvPr>
            <p:ph type="body" sz="quarter" idx="23"/>
          </p:nvPr>
        </p:nvSpPr>
        <p:spPr>
          <a:xfrm>
            <a:off x="1972531" y="5709663"/>
            <a:ext cx="1620149" cy="257387"/>
          </a:xfrm>
          <a:prstGeom prst="rect">
            <a:avLst/>
          </a:prstGeom>
        </p:spPr>
        <p:txBody>
          <a:bodyPr wrap="none" numCol="1" spcCol="38100" anchor="b">
            <a:spAutoFit/>
          </a:bodyPr>
          <a:lstStyle>
            <a:lvl1pPr>
              <a:lnSpc>
                <a:spcPct val="100000"/>
              </a:lnSpc>
              <a:spcBef>
                <a:spcPts val="0"/>
              </a:spcBef>
              <a:defRPr sz="1200" cap="all" spc="84">
                <a:solidFill>
                  <a:srgbClr val="53585F"/>
                </a:solidFill>
                <a:latin typeface="Avenir Next Demi Bold"/>
                <a:ea typeface="Avenir Next Demi Bold"/>
                <a:cs typeface="Avenir Next Demi Bold"/>
                <a:sym typeface="Avenir Next Demi Bold"/>
              </a:defRPr>
            </a:lvl1pPr>
          </a:lstStyle>
          <a:p>
            <a:r>
              <a:t>Directory Item 4</a:t>
            </a:r>
          </a:p>
        </p:txBody>
      </p:sp>
      <p:sp>
        <p:nvSpPr>
          <p:cNvPr id="909" name="Shape 909"/>
          <p:cNvSpPr>
            <a:spLocks noGrp="1"/>
          </p:cNvSpPr>
          <p:nvPr>
            <p:ph type="pic" sz="quarter" idx="24"/>
          </p:nvPr>
        </p:nvSpPr>
        <p:spPr>
          <a:xfrm>
            <a:off x="1972531" y="5967049"/>
            <a:ext cx="2650524" cy="1162978"/>
          </a:xfrm>
          <a:prstGeom prst="rect">
            <a:avLst/>
          </a:prstGeom>
        </p:spPr>
        <p:txBody>
          <a:bodyPr lIns="91439" tIns="45719" rIns="91439" bIns="45719" numCol="1" spcCol="38100"/>
          <a:lstStyle/>
          <a:p>
            <a:endParaRPr/>
          </a:p>
        </p:txBody>
      </p:sp>
      <p:sp>
        <p:nvSpPr>
          <p:cNvPr id="910" name="Shape 910"/>
          <p:cNvSpPr>
            <a:spLocks noGrp="1"/>
          </p:cNvSpPr>
          <p:nvPr>
            <p:ph type="body" sz="quarter" idx="25"/>
          </p:nvPr>
        </p:nvSpPr>
        <p:spPr>
          <a:xfrm>
            <a:off x="5114102" y="7208933"/>
            <a:ext cx="2654301" cy="1273388"/>
          </a:xfrm>
          <a:prstGeom prst="rect">
            <a:avLst/>
          </a:prstGeom>
        </p:spPr>
        <p:txBody>
          <a:bodyPr numCol="1" spcCol="38100">
            <a:spAutoFit/>
          </a:bodyPr>
          <a:lstStyle>
            <a:lvl1pPr>
              <a:lnSpc>
                <a:spcPct val="100000"/>
              </a:lnSpc>
              <a:spcBef>
                <a:spcPts val="0"/>
              </a:spcBef>
              <a:defRPr sz="1200">
                <a:solidFill>
                  <a:srgbClr val="53585F"/>
                </a:solidFill>
              </a:defRPr>
            </a:lvl1pPr>
          </a:lstStyle>
          <a:p>
            <a:r>
              <a:rPr dirty="0" err="1"/>
              <a:t>Nulla</a:t>
            </a:r>
            <a:r>
              <a:rPr dirty="0"/>
              <a:t> vitae </a:t>
            </a:r>
            <a:r>
              <a:rPr dirty="0" err="1"/>
              <a:t>elit</a:t>
            </a:r>
            <a:r>
              <a:rPr dirty="0"/>
              <a:t> libero, a pharetra </a:t>
            </a:r>
            <a:r>
              <a:rPr dirty="0" err="1"/>
              <a:t>augue</a:t>
            </a:r>
            <a:r>
              <a:rPr dirty="0"/>
              <a:t>. </a:t>
            </a:r>
            <a:r>
              <a:rPr dirty="0" err="1"/>
              <a:t>Cras</a:t>
            </a:r>
            <a:r>
              <a:rPr dirty="0"/>
              <a:t> </a:t>
            </a:r>
            <a:r>
              <a:rPr dirty="0" err="1"/>
              <a:t>mattis</a:t>
            </a:r>
            <a:r>
              <a:rPr dirty="0"/>
              <a:t> </a:t>
            </a:r>
            <a:r>
              <a:rPr dirty="0" err="1"/>
              <a:t>consectetur</a:t>
            </a:r>
            <a:r>
              <a:rPr dirty="0"/>
              <a:t> </a:t>
            </a:r>
            <a:r>
              <a:rPr dirty="0" err="1"/>
              <a:t>purus</a:t>
            </a:r>
            <a:r>
              <a:rPr dirty="0"/>
              <a:t> sit </a:t>
            </a:r>
            <a:r>
              <a:rPr dirty="0" err="1"/>
              <a:t>amet</a:t>
            </a:r>
            <a:r>
              <a:rPr dirty="0"/>
              <a:t> </a:t>
            </a:r>
            <a:r>
              <a:rPr dirty="0" err="1"/>
              <a:t>fermentum</a:t>
            </a:r>
            <a:r>
              <a:rPr dirty="0"/>
              <a:t>. </a:t>
            </a:r>
            <a:r>
              <a:rPr dirty="0" err="1"/>
              <a:t>Nullam</a:t>
            </a:r>
            <a:r>
              <a:rPr dirty="0"/>
              <a:t> </a:t>
            </a:r>
            <a:r>
              <a:rPr dirty="0" err="1"/>
              <a:t>quis</a:t>
            </a:r>
            <a:r>
              <a:rPr dirty="0"/>
              <a:t> </a:t>
            </a:r>
            <a:r>
              <a:rPr dirty="0" err="1"/>
              <a:t>risus</a:t>
            </a:r>
            <a:r>
              <a:rPr dirty="0"/>
              <a:t> </a:t>
            </a:r>
            <a:r>
              <a:rPr dirty="0" err="1"/>
              <a:t>eget</a:t>
            </a:r>
            <a:r>
              <a:rPr dirty="0"/>
              <a:t> </a:t>
            </a:r>
            <a:r>
              <a:rPr dirty="0" err="1"/>
              <a:t>urna</a:t>
            </a:r>
            <a:r>
              <a:rPr dirty="0"/>
              <a:t> </a:t>
            </a:r>
            <a:r>
              <a:rPr dirty="0" err="1"/>
              <a:t>mollis</a:t>
            </a:r>
            <a:r>
              <a:rPr dirty="0"/>
              <a:t> </a:t>
            </a:r>
            <a:r>
              <a:rPr dirty="0" err="1"/>
              <a:t>ornare</a:t>
            </a:r>
            <a:r>
              <a:rPr dirty="0"/>
              <a:t> </a:t>
            </a:r>
            <a:r>
              <a:rPr dirty="0" err="1"/>
              <a:t>vel</a:t>
            </a:r>
            <a:r>
              <a:rPr dirty="0"/>
              <a:t> </a:t>
            </a:r>
            <a:r>
              <a:rPr dirty="0" err="1"/>
              <a:t>eu</a:t>
            </a:r>
            <a:r>
              <a:rPr dirty="0"/>
              <a:t> </a:t>
            </a:r>
            <a:r>
              <a:rPr dirty="0" err="1"/>
              <a:t>leo</a:t>
            </a:r>
            <a:r>
              <a:rPr dirty="0"/>
              <a:t>. </a:t>
            </a:r>
            <a:r>
              <a:rPr dirty="0" err="1"/>
              <a:t>Cras</a:t>
            </a:r>
            <a:r>
              <a:rPr dirty="0"/>
              <a:t> </a:t>
            </a:r>
            <a:r>
              <a:rPr dirty="0" err="1"/>
              <a:t>justo</a:t>
            </a:r>
            <a:r>
              <a:rPr dirty="0"/>
              <a:t> </a:t>
            </a:r>
            <a:r>
              <a:rPr dirty="0" err="1"/>
              <a:t>odio</a:t>
            </a:r>
            <a:r>
              <a:rPr dirty="0"/>
              <a:t>, </a:t>
            </a:r>
            <a:r>
              <a:rPr dirty="0" err="1"/>
              <a:t>dapibus</a:t>
            </a:r>
            <a:r>
              <a:rPr dirty="0"/>
              <a:t> ac </a:t>
            </a:r>
            <a:r>
              <a:rPr dirty="0" err="1"/>
              <a:t>facilisis</a:t>
            </a:r>
            <a:r>
              <a:rPr dirty="0"/>
              <a:t> in, </a:t>
            </a:r>
            <a:r>
              <a:rPr dirty="0" err="1"/>
              <a:t>egestas</a:t>
            </a:r>
            <a:r>
              <a:rPr dirty="0"/>
              <a:t> </a:t>
            </a:r>
            <a:r>
              <a:rPr dirty="0" err="1"/>
              <a:t>eget</a:t>
            </a:r>
            <a:r>
              <a:rPr dirty="0"/>
              <a:t> quam.</a:t>
            </a:r>
          </a:p>
        </p:txBody>
      </p:sp>
      <p:sp>
        <p:nvSpPr>
          <p:cNvPr id="911" name="Shape 911"/>
          <p:cNvSpPr>
            <a:spLocks noGrp="1"/>
          </p:cNvSpPr>
          <p:nvPr>
            <p:ph type="body" sz="quarter" idx="26"/>
          </p:nvPr>
        </p:nvSpPr>
        <p:spPr>
          <a:xfrm>
            <a:off x="5114102" y="5689939"/>
            <a:ext cx="1620149" cy="257388"/>
          </a:xfrm>
          <a:prstGeom prst="rect">
            <a:avLst/>
          </a:prstGeom>
        </p:spPr>
        <p:txBody>
          <a:bodyPr wrap="none" numCol="1" spcCol="38100" anchor="b">
            <a:spAutoFit/>
          </a:bodyPr>
          <a:lstStyle>
            <a:lvl1pPr>
              <a:lnSpc>
                <a:spcPct val="100000"/>
              </a:lnSpc>
              <a:spcBef>
                <a:spcPts val="0"/>
              </a:spcBef>
              <a:defRPr sz="1200" cap="all" spc="84">
                <a:solidFill>
                  <a:srgbClr val="53585F"/>
                </a:solidFill>
                <a:latin typeface="Avenir Next Demi Bold"/>
                <a:ea typeface="Avenir Next Demi Bold"/>
                <a:cs typeface="Avenir Next Demi Bold"/>
                <a:sym typeface="Avenir Next Demi Bold"/>
              </a:defRPr>
            </a:lvl1pPr>
          </a:lstStyle>
          <a:p>
            <a:r>
              <a:rPr dirty="0"/>
              <a:t>Directory Item 5</a:t>
            </a:r>
          </a:p>
        </p:txBody>
      </p:sp>
      <p:sp>
        <p:nvSpPr>
          <p:cNvPr id="912" name="Shape 912"/>
          <p:cNvSpPr>
            <a:spLocks noGrp="1"/>
          </p:cNvSpPr>
          <p:nvPr>
            <p:ph type="pic" sz="quarter" idx="27"/>
          </p:nvPr>
        </p:nvSpPr>
        <p:spPr>
          <a:xfrm>
            <a:off x="5140606" y="5943501"/>
            <a:ext cx="2650458" cy="1162948"/>
          </a:xfrm>
          <a:prstGeom prst="rect">
            <a:avLst/>
          </a:prstGeom>
        </p:spPr>
        <p:txBody>
          <a:bodyPr lIns="91439" tIns="45719" rIns="91439" bIns="45719" numCol="1" spcCol="38100"/>
          <a:lstStyle/>
          <a:p>
            <a:endParaRPr/>
          </a:p>
        </p:txBody>
      </p:sp>
      <p:sp>
        <p:nvSpPr>
          <p:cNvPr id="913" name="Shape 913"/>
          <p:cNvSpPr>
            <a:spLocks noGrp="1"/>
          </p:cNvSpPr>
          <p:nvPr>
            <p:ph type="body" sz="quarter" idx="28"/>
          </p:nvPr>
        </p:nvSpPr>
        <p:spPr>
          <a:xfrm>
            <a:off x="8186378" y="7232483"/>
            <a:ext cx="2650489" cy="1273388"/>
          </a:xfrm>
          <a:prstGeom prst="rect">
            <a:avLst/>
          </a:prstGeom>
        </p:spPr>
        <p:txBody>
          <a:bodyPr numCol="1" spcCol="38100">
            <a:spAutoFit/>
          </a:bodyPr>
          <a:lstStyle>
            <a:lvl1pPr>
              <a:lnSpc>
                <a:spcPct val="100000"/>
              </a:lnSpc>
              <a:spcBef>
                <a:spcPts val="0"/>
              </a:spcBef>
              <a:defRPr sz="1200">
                <a:solidFill>
                  <a:srgbClr val="53585F"/>
                </a:solidFill>
              </a:defRPr>
            </a:lvl1pPr>
          </a:lstStyle>
          <a:p>
            <a:r>
              <a:t>Nulla</a:t>
            </a:r>
            <a:r>
              <a:rPr dirty="0"/>
              <a:t> vitae </a:t>
            </a:r>
            <a:r>
              <a:rPr dirty="0" err="1"/>
              <a:t>elit</a:t>
            </a:r>
            <a:r>
              <a:rPr dirty="0"/>
              <a:t> libero, a pharetra </a:t>
            </a:r>
            <a:r>
              <a:rPr dirty="0" err="1"/>
              <a:t>augue</a:t>
            </a:r>
            <a:r>
              <a:rPr dirty="0"/>
              <a:t>. </a:t>
            </a:r>
            <a:r>
              <a:rPr dirty="0" err="1"/>
              <a:t>Cras</a:t>
            </a:r>
            <a:r>
              <a:rPr dirty="0"/>
              <a:t> </a:t>
            </a:r>
            <a:r>
              <a:rPr dirty="0" err="1"/>
              <a:t>mattis</a:t>
            </a:r>
            <a:r>
              <a:rPr dirty="0"/>
              <a:t> </a:t>
            </a:r>
            <a:r>
              <a:rPr dirty="0" err="1"/>
              <a:t>consectetur</a:t>
            </a:r>
            <a:r>
              <a:rPr dirty="0"/>
              <a:t> </a:t>
            </a:r>
            <a:r>
              <a:rPr dirty="0" err="1"/>
              <a:t>purus</a:t>
            </a:r>
            <a:r>
              <a:rPr dirty="0"/>
              <a:t> sit </a:t>
            </a:r>
            <a:r>
              <a:rPr dirty="0" err="1"/>
              <a:t>amet</a:t>
            </a:r>
            <a:r>
              <a:rPr dirty="0"/>
              <a:t> </a:t>
            </a:r>
            <a:r>
              <a:rPr dirty="0" err="1"/>
              <a:t>fermentum</a:t>
            </a:r>
            <a:r>
              <a:rPr dirty="0"/>
              <a:t>. </a:t>
            </a:r>
            <a:r>
              <a:rPr dirty="0" err="1"/>
              <a:t>Nullam</a:t>
            </a:r>
            <a:r>
              <a:rPr dirty="0"/>
              <a:t> </a:t>
            </a:r>
            <a:r>
              <a:rPr dirty="0" err="1"/>
              <a:t>quis</a:t>
            </a:r>
            <a:r>
              <a:rPr dirty="0"/>
              <a:t> </a:t>
            </a:r>
            <a:r>
              <a:rPr dirty="0" err="1"/>
              <a:t>risus</a:t>
            </a:r>
            <a:r>
              <a:rPr dirty="0"/>
              <a:t> </a:t>
            </a:r>
            <a:r>
              <a:rPr dirty="0" err="1"/>
              <a:t>eget</a:t>
            </a:r>
            <a:r>
              <a:rPr dirty="0"/>
              <a:t> </a:t>
            </a:r>
            <a:r>
              <a:rPr dirty="0" err="1"/>
              <a:t>urna</a:t>
            </a:r>
            <a:r>
              <a:rPr dirty="0"/>
              <a:t> </a:t>
            </a:r>
            <a:r>
              <a:rPr dirty="0" err="1"/>
              <a:t>mollis</a:t>
            </a:r>
            <a:r>
              <a:rPr dirty="0"/>
              <a:t> </a:t>
            </a:r>
            <a:r>
              <a:rPr dirty="0" err="1"/>
              <a:t>ornare</a:t>
            </a:r>
            <a:r>
              <a:rPr dirty="0"/>
              <a:t> </a:t>
            </a:r>
            <a:r>
              <a:rPr dirty="0" err="1"/>
              <a:t>vel</a:t>
            </a:r>
            <a:r>
              <a:rPr dirty="0"/>
              <a:t> </a:t>
            </a:r>
            <a:r>
              <a:rPr dirty="0" err="1"/>
              <a:t>eu</a:t>
            </a:r>
            <a:r>
              <a:rPr dirty="0"/>
              <a:t> </a:t>
            </a:r>
            <a:r>
              <a:rPr dirty="0" err="1"/>
              <a:t>leo</a:t>
            </a:r>
            <a:r>
              <a:rPr dirty="0"/>
              <a:t>. </a:t>
            </a:r>
            <a:r>
              <a:rPr dirty="0" err="1"/>
              <a:t>Cras</a:t>
            </a:r>
            <a:r>
              <a:rPr dirty="0"/>
              <a:t> </a:t>
            </a:r>
            <a:r>
              <a:rPr dirty="0" err="1"/>
              <a:t>justo</a:t>
            </a:r>
            <a:r>
              <a:rPr dirty="0"/>
              <a:t> </a:t>
            </a:r>
            <a:r>
              <a:rPr dirty="0" err="1"/>
              <a:t>odio</a:t>
            </a:r>
            <a:r>
              <a:rPr dirty="0"/>
              <a:t>, </a:t>
            </a:r>
            <a:r>
              <a:rPr dirty="0" err="1"/>
              <a:t>dapibus</a:t>
            </a:r>
            <a:r>
              <a:rPr dirty="0"/>
              <a:t> ac </a:t>
            </a:r>
            <a:r>
              <a:rPr dirty="0" err="1"/>
              <a:t>facilisis</a:t>
            </a:r>
            <a:r>
              <a:rPr dirty="0"/>
              <a:t> in, </a:t>
            </a:r>
            <a:r>
              <a:rPr dirty="0" err="1"/>
              <a:t>egestas</a:t>
            </a:r>
            <a:r>
              <a:rPr dirty="0"/>
              <a:t> </a:t>
            </a:r>
            <a:r>
              <a:rPr dirty="0" err="1"/>
              <a:t>eget</a:t>
            </a:r>
            <a:r>
              <a:rPr dirty="0"/>
              <a:t> quam.</a:t>
            </a:r>
          </a:p>
        </p:txBody>
      </p:sp>
      <p:sp>
        <p:nvSpPr>
          <p:cNvPr id="914" name="Shape 914"/>
          <p:cNvSpPr>
            <a:spLocks noGrp="1"/>
          </p:cNvSpPr>
          <p:nvPr>
            <p:ph type="body" sz="quarter" idx="29"/>
          </p:nvPr>
        </p:nvSpPr>
        <p:spPr>
          <a:xfrm>
            <a:off x="8186378" y="5709663"/>
            <a:ext cx="1620149" cy="257388"/>
          </a:xfrm>
          <a:prstGeom prst="rect">
            <a:avLst/>
          </a:prstGeom>
        </p:spPr>
        <p:txBody>
          <a:bodyPr wrap="none" numCol="1" spcCol="38100" anchor="b">
            <a:spAutoFit/>
          </a:bodyPr>
          <a:lstStyle>
            <a:lvl1pPr>
              <a:lnSpc>
                <a:spcPct val="100000"/>
              </a:lnSpc>
              <a:spcBef>
                <a:spcPts val="0"/>
              </a:spcBef>
              <a:defRPr sz="1200" cap="all" spc="84">
                <a:solidFill>
                  <a:srgbClr val="53585F"/>
                </a:solidFill>
                <a:latin typeface="Avenir Next Demi Bold"/>
                <a:ea typeface="Avenir Next Demi Bold"/>
                <a:cs typeface="Avenir Next Demi Bold"/>
                <a:sym typeface="Avenir Next Demi Bold"/>
              </a:defRPr>
            </a:lvl1pPr>
          </a:lstStyle>
          <a:p>
            <a:r>
              <a:rPr dirty="0"/>
              <a:t>Directory Item 6</a:t>
            </a:r>
          </a:p>
        </p:txBody>
      </p:sp>
      <p:sp>
        <p:nvSpPr>
          <p:cNvPr id="915" name="Shape 915"/>
          <p:cNvSpPr>
            <a:spLocks noGrp="1"/>
          </p:cNvSpPr>
          <p:nvPr>
            <p:ph type="pic" sz="quarter" idx="30"/>
          </p:nvPr>
        </p:nvSpPr>
        <p:spPr>
          <a:xfrm>
            <a:off x="8199630" y="5950607"/>
            <a:ext cx="2650107" cy="1162794"/>
          </a:xfrm>
          <a:prstGeom prst="rect">
            <a:avLst/>
          </a:prstGeom>
        </p:spPr>
        <p:txBody>
          <a:bodyPr lIns="91439" tIns="45719" rIns="91439" bIns="45719" numCol="1" spcCol="38100"/>
          <a:lstStyle/>
          <a:p>
            <a:endParaRPr/>
          </a:p>
        </p:txBody>
      </p:sp>
      <p:sp>
        <p:nvSpPr>
          <p:cNvPr id="922" name="Shape 922"/>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3.xml><?xml version="1.0" encoding="utf-8"?>
<p:sldLayout xmlns:a="http://schemas.openxmlformats.org/drawingml/2006/main" xmlns:r="http://schemas.openxmlformats.org/officeDocument/2006/relationships" xmlns:p="http://schemas.openxmlformats.org/presentationml/2006/main" userDrawn="1">
  <p:cSld name="Kiosk Directory">
    <p:spTree>
      <p:nvGrpSpPr>
        <p:cNvPr id="1" name=""/>
        <p:cNvGrpSpPr/>
        <p:nvPr/>
      </p:nvGrpSpPr>
      <p:grpSpPr>
        <a:xfrm>
          <a:off x="0" y="0"/>
          <a:ext cx="0" cy="0"/>
          <a:chOff x="0" y="0"/>
          <a:chExt cx="0" cy="0"/>
        </a:xfrm>
      </p:grpSpPr>
      <p:sp>
        <p:nvSpPr>
          <p:cNvPr id="929" name="Shape 929"/>
          <p:cNvSpPr/>
          <p:nvPr/>
        </p:nvSpPr>
        <p:spPr>
          <a:xfrm>
            <a:off x="-2739" y="681781"/>
            <a:ext cx="13007540" cy="2221679"/>
          </a:xfrm>
          <a:prstGeom prst="rect">
            <a:avLst/>
          </a:prstGeom>
          <a:solidFill>
            <a:srgbClr val="24B2C8"/>
          </a:solidFill>
          <a:ln w="3175">
            <a:miter lim="400000"/>
          </a:ln>
        </p:spPr>
        <p:txBody>
          <a:bodyPr lIns="27093" tIns="27093" rIns="27093" bIns="27093" anchor="ctr"/>
          <a:lstStyle/>
          <a:p>
            <a:pPr algn="ctr">
              <a:spcBef>
                <a:spcPts val="0"/>
              </a:spcBef>
              <a:defRPr>
                <a:solidFill>
                  <a:srgbClr val="FFFFFF"/>
                </a:solidFill>
              </a:defRPr>
            </a:pPr>
            <a:endParaRPr/>
          </a:p>
        </p:txBody>
      </p:sp>
      <p:sp>
        <p:nvSpPr>
          <p:cNvPr id="930" name="Shape 930"/>
          <p:cNvSpPr/>
          <p:nvPr/>
        </p:nvSpPr>
        <p:spPr>
          <a:xfrm>
            <a:off x="-1" y="0"/>
            <a:ext cx="13004802" cy="681782"/>
          </a:xfrm>
          <a:prstGeom prst="rect">
            <a:avLst/>
          </a:prstGeom>
          <a:solidFill>
            <a:schemeClr val="accent1"/>
          </a:solidFill>
          <a:ln w="3175">
            <a:miter lim="400000"/>
          </a:ln>
        </p:spPr>
        <p:txBody>
          <a:bodyPr lIns="27093" tIns="27093" rIns="27093" bIns="27093" anchor="ctr"/>
          <a:lstStyle/>
          <a:p>
            <a:pPr algn="ctr">
              <a:spcBef>
                <a:spcPts val="0"/>
              </a:spcBef>
              <a:defRPr>
                <a:solidFill>
                  <a:srgbClr val="FFFFFF"/>
                </a:solidFill>
              </a:defRPr>
            </a:pPr>
            <a:endParaRPr/>
          </a:p>
        </p:txBody>
      </p:sp>
      <p:sp>
        <p:nvSpPr>
          <p:cNvPr id="931" name="Shape 931"/>
          <p:cNvSpPr>
            <a:spLocks noGrp="1"/>
          </p:cNvSpPr>
          <p:nvPr>
            <p:ph type="title"/>
          </p:nvPr>
        </p:nvSpPr>
        <p:spPr>
          <a:prstGeom prst="rect">
            <a:avLst/>
          </a:prstGeom>
        </p:spPr>
        <p:txBody>
          <a:bodyPr/>
          <a:lstStyle>
            <a:lvl1pPr>
              <a:defRPr spc="0">
                <a:solidFill>
                  <a:srgbClr val="FFFFFF"/>
                </a:solidFill>
              </a:defRPr>
            </a:lvl1pPr>
          </a:lstStyle>
          <a:p>
            <a:r>
              <a:t>Title Text</a:t>
            </a:r>
          </a:p>
        </p:txBody>
      </p:sp>
      <p:sp>
        <p:nvSpPr>
          <p:cNvPr id="932" name="Shape 932"/>
          <p:cNvSpPr>
            <a:spLocks noGrp="1"/>
          </p:cNvSpPr>
          <p:nvPr>
            <p:ph type="body" sz="quarter" idx="13"/>
          </p:nvPr>
        </p:nvSpPr>
        <p:spPr>
          <a:xfrm>
            <a:off x="2127745" y="4548608"/>
            <a:ext cx="2654301" cy="1070187"/>
          </a:xfrm>
          <a:prstGeom prst="rect">
            <a:avLst/>
          </a:prstGeom>
        </p:spPr>
        <p:txBody>
          <a:bodyPr numCol="1" spcCol="38100">
            <a:spAutoFit/>
          </a:bodyPr>
          <a:lstStyle>
            <a:lvl1pPr>
              <a:lnSpc>
                <a:spcPct val="100000"/>
              </a:lnSpc>
              <a:spcBef>
                <a:spcPts val="0"/>
              </a:spcBef>
              <a:defRPr sz="1200">
                <a:solidFill>
                  <a:srgbClr val="53585F"/>
                </a:solidFill>
              </a:defRPr>
            </a:lvl1pPr>
          </a:lstStyle>
          <a:p>
            <a:r>
              <a:t>Nulla vitae elit libero, a pharetra augue. Cras mattis consectetur purus sit amet fermentum. Nullam quis risus eget urna mollis ornare vel eu leo. Cras justo odio, dapibus.</a:t>
            </a:r>
          </a:p>
        </p:txBody>
      </p:sp>
      <p:sp>
        <p:nvSpPr>
          <p:cNvPr id="933" name="Shape 933"/>
          <p:cNvSpPr>
            <a:spLocks noGrp="1"/>
          </p:cNvSpPr>
          <p:nvPr>
            <p:ph type="body" sz="quarter" idx="14"/>
          </p:nvPr>
        </p:nvSpPr>
        <p:spPr>
          <a:xfrm>
            <a:off x="2127745" y="3017088"/>
            <a:ext cx="1620148" cy="257388"/>
          </a:xfrm>
          <a:prstGeom prst="rect">
            <a:avLst/>
          </a:prstGeom>
        </p:spPr>
        <p:txBody>
          <a:bodyPr wrap="none" numCol="1" spcCol="38100" anchor="b">
            <a:spAutoFit/>
          </a:bodyPr>
          <a:lstStyle>
            <a:lvl1pPr>
              <a:lnSpc>
                <a:spcPct val="100000"/>
              </a:lnSpc>
              <a:spcBef>
                <a:spcPts val="0"/>
              </a:spcBef>
              <a:defRPr sz="1200" cap="all" spc="84">
                <a:solidFill>
                  <a:srgbClr val="53585F"/>
                </a:solidFill>
                <a:latin typeface="Avenir Next Demi Bold"/>
                <a:ea typeface="Avenir Next Demi Bold"/>
                <a:cs typeface="Avenir Next Demi Bold"/>
                <a:sym typeface="Avenir Next Demi Bold"/>
              </a:defRPr>
            </a:lvl1pPr>
          </a:lstStyle>
          <a:p>
            <a:r>
              <a:t>Directory Item 1</a:t>
            </a:r>
          </a:p>
        </p:txBody>
      </p:sp>
      <p:sp>
        <p:nvSpPr>
          <p:cNvPr id="934" name="Shape 934"/>
          <p:cNvSpPr>
            <a:spLocks noGrp="1"/>
          </p:cNvSpPr>
          <p:nvPr>
            <p:ph type="pic" sz="quarter" idx="15"/>
          </p:nvPr>
        </p:nvSpPr>
        <p:spPr>
          <a:xfrm>
            <a:off x="2127745" y="3274475"/>
            <a:ext cx="2650679" cy="1163046"/>
          </a:xfrm>
          <a:prstGeom prst="rect">
            <a:avLst/>
          </a:prstGeom>
        </p:spPr>
        <p:txBody>
          <a:bodyPr lIns="91439" tIns="45719" rIns="91439" bIns="45719" numCol="1" spcCol="38100"/>
          <a:lstStyle/>
          <a:p>
            <a:endParaRPr/>
          </a:p>
        </p:txBody>
      </p:sp>
      <p:sp>
        <p:nvSpPr>
          <p:cNvPr id="935" name="Shape 935"/>
          <p:cNvSpPr>
            <a:spLocks noGrp="1"/>
          </p:cNvSpPr>
          <p:nvPr>
            <p:ph type="body" sz="quarter" idx="16"/>
          </p:nvPr>
        </p:nvSpPr>
        <p:spPr>
          <a:xfrm>
            <a:off x="5347528" y="4548609"/>
            <a:ext cx="2654300" cy="1070187"/>
          </a:xfrm>
          <a:prstGeom prst="rect">
            <a:avLst/>
          </a:prstGeom>
        </p:spPr>
        <p:txBody>
          <a:bodyPr numCol="1" spcCol="38100">
            <a:spAutoFit/>
          </a:bodyPr>
          <a:lstStyle>
            <a:lvl1pPr>
              <a:lnSpc>
                <a:spcPct val="100000"/>
              </a:lnSpc>
              <a:spcBef>
                <a:spcPts val="0"/>
              </a:spcBef>
              <a:defRPr sz="1200">
                <a:solidFill>
                  <a:srgbClr val="53585F"/>
                </a:solidFill>
              </a:defRPr>
            </a:lvl1pPr>
          </a:lstStyle>
          <a:p>
            <a:r>
              <a:t>Nulla vitae elit libero, a pharetra augue. Cras mattis consectetur purus sit amet fermentum. Nullam quis risus eget urna mollis ornare vel eu leo. Cras justo odio, dapibus.</a:t>
            </a:r>
          </a:p>
        </p:txBody>
      </p:sp>
      <p:sp>
        <p:nvSpPr>
          <p:cNvPr id="936" name="Shape 936"/>
          <p:cNvSpPr>
            <a:spLocks noGrp="1"/>
          </p:cNvSpPr>
          <p:nvPr>
            <p:ph type="body" sz="quarter" idx="17"/>
          </p:nvPr>
        </p:nvSpPr>
        <p:spPr>
          <a:xfrm>
            <a:off x="5347528" y="3017089"/>
            <a:ext cx="1620148" cy="257388"/>
          </a:xfrm>
          <a:prstGeom prst="rect">
            <a:avLst/>
          </a:prstGeom>
        </p:spPr>
        <p:txBody>
          <a:bodyPr wrap="none" numCol="1" spcCol="38100" anchor="b">
            <a:spAutoFit/>
          </a:bodyPr>
          <a:lstStyle>
            <a:lvl1pPr>
              <a:lnSpc>
                <a:spcPct val="100000"/>
              </a:lnSpc>
              <a:spcBef>
                <a:spcPts val="0"/>
              </a:spcBef>
              <a:defRPr sz="1200" cap="all" spc="84">
                <a:solidFill>
                  <a:srgbClr val="53585F"/>
                </a:solidFill>
                <a:latin typeface="Avenir Next Demi Bold"/>
                <a:ea typeface="Avenir Next Demi Bold"/>
                <a:cs typeface="Avenir Next Demi Bold"/>
                <a:sym typeface="Avenir Next Demi Bold"/>
              </a:defRPr>
            </a:lvl1pPr>
          </a:lstStyle>
          <a:p>
            <a:r>
              <a:t>Directory Item 2</a:t>
            </a:r>
          </a:p>
        </p:txBody>
      </p:sp>
      <p:sp>
        <p:nvSpPr>
          <p:cNvPr id="937" name="Shape 937"/>
          <p:cNvSpPr>
            <a:spLocks noGrp="1"/>
          </p:cNvSpPr>
          <p:nvPr>
            <p:ph type="pic" sz="quarter" idx="18"/>
          </p:nvPr>
        </p:nvSpPr>
        <p:spPr>
          <a:xfrm>
            <a:off x="5347528" y="3274476"/>
            <a:ext cx="2651003" cy="1163187"/>
          </a:xfrm>
          <a:prstGeom prst="rect">
            <a:avLst/>
          </a:prstGeom>
        </p:spPr>
        <p:txBody>
          <a:bodyPr lIns="91439" tIns="45719" rIns="91439" bIns="45719" numCol="1" spcCol="38100"/>
          <a:lstStyle/>
          <a:p>
            <a:endParaRPr/>
          </a:p>
        </p:txBody>
      </p:sp>
      <p:sp>
        <p:nvSpPr>
          <p:cNvPr id="938" name="Shape 938"/>
          <p:cNvSpPr>
            <a:spLocks noGrp="1"/>
          </p:cNvSpPr>
          <p:nvPr>
            <p:ph type="body" sz="quarter" idx="19"/>
          </p:nvPr>
        </p:nvSpPr>
        <p:spPr>
          <a:xfrm>
            <a:off x="8466166" y="4549069"/>
            <a:ext cx="2650488" cy="1070187"/>
          </a:xfrm>
          <a:prstGeom prst="rect">
            <a:avLst/>
          </a:prstGeom>
        </p:spPr>
        <p:txBody>
          <a:bodyPr numCol="1" spcCol="38100">
            <a:spAutoFit/>
          </a:bodyPr>
          <a:lstStyle>
            <a:lvl1pPr>
              <a:lnSpc>
                <a:spcPct val="100000"/>
              </a:lnSpc>
              <a:spcBef>
                <a:spcPts val="0"/>
              </a:spcBef>
              <a:defRPr sz="1200">
                <a:solidFill>
                  <a:srgbClr val="53585F"/>
                </a:solidFill>
              </a:defRPr>
            </a:lvl1pPr>
          </a:lstStyle>
          <a:p>
            <a:r>
              <a:t>Nulla vitae elit libero, a pharetra augue. Cras mattis consectetur purus sit amet fermentum. Nullam quis risus eget urna mollis ornare vel eu leo. Cras justo odio, dapibus.</a:t>
            </a:r>
          </a:p>
        </p:txBody>
      </p:sp>
      <p:sp>
        <p:nvSpPr>
          <p:cNvPr id="939" name="Shape 939"/>
          <p:cNvSpPr>
            <a:spLocks noGrp="1"/>
          </p:cNvSpPr>
          <p:nvPr>
            <p:ph type="body" sz="quarter" idx="20"/>
          </p:nvPr>
        </p:nvSpPr>
        <p:spPr>
          <a:xfrm>
            <a:off x="8466166" y="3017549"/>
            <a:ext cx="1620148" cy="257388"/>
          </a:xfrm>
          <a:prstGeom prst="rect">
            <a:avLst/>
          </a:prstGeom>
        </p:spPr>
        <p:txBody>
          <a:bodyPr wrap="none" numCol="1" spcCol="38100" anchor="b">
            <a:spAutoFit/>
          </a:bodyPr>
          <a:lstStyle>
            <a:lvl1pPr>
              <a:lnSpc>
                <a:spcPct val="100000"/>
              </a:lnSpc>
              <a:spcBef>
                <a:spcPts val="0"/>
              </a:spcBef>
              <a:defRPr sz="1200" cap="all" spc="84">
                <a:solidFill>
                  <a:srgbClr val="53585F"/>
                </a:solidFill>
                <a:latin typeface="Avenir Next Demi Bold"/>
                <a:ea typeface="Avenir Next Demi Bold"/>
                <a:cs typeface="Avenir Next Demi Bold"/>
                <a:sym typeface="Avenir Next Demi Bold"/>
              </a:defRPr>
            </a:lvl1pPr>
          </a:lstStyle>
          <a:p>
            <a:r>
              <a:rPr dirty="0"/>
              <a:t>Directory Item 3</a:t>
            </a:r>
          </a:p>
        </p:txBody>
      </p:sp>
      <p:sp>
        <p:nvSpPr>
          <p:cNvPr id="940" name="Shape 940"/>
          <p:cNvSpPr>
            <a:spLocks noGrp="1"/>
          </p:cNvSpPr>
          <p:nvPr>
            <p:ph type="pic" sz="quarter" idx="21"/>
          </p:nvPr>
        </p:nvSpPr>
        <p:spPr>
          <a:xfrm>
            <a:off x="8466166" y="3274936"/>
            <a:ext cx="2651159" cy="1163256"/>
          </a:xfrm>
          <a:prstGeom prst="rect">
            <a:avLst/>
          </a:prstGeom>
        </p:spPr>
        <p:txBody>
          <a:bodyPr lIns="91439" tIns="45719" rIns="91439" bIns="45719" numCol="1" spcCol="38100"/>
          <a:lstStyle/>
          <a:p>
            <a:endParaRPr/>
          </a:p>
        </p:txBody>
      </p:sp>
      <p:sp>
        <p:nvSpPr>
          <p:cNvPr id="941" name="Shape 941"/>
          <p:cNvSpPr>
            <a:spLocks noGrp="1"/>
          </p:cNvSpPr>
          <p:nvPr>
            <p:ph type="body" sz="quarter" idx="22"/>
          </p:nvPr>
        </p:nvSpPr>
        <p:spPr>
          <a:xfrm>
            <a:off x="2131556" y="7529449"/>
            <a:ext cx="2650490" cy="1070187"/>
          </a:xfrm>
          <a:prstGeom prst="rect">
            <a:avLst/>
          </a:prstGeom>
        </p:spPr>
        <p:txBody>
          <a:bodyPr numCol="1" spcCol="38100">
            <a:spAutoFit/>
          </a:bodyPr>
          <a:lstStyle>
            <a:lvl1pPr>
              <a:lnSpc>
                <a:spcPct val="100000"/>
              </a:lnSpc>
              <a:spcBef>
                <a:spcPts val="0"/>
              </a:spcBef>
              <a:defRPr sz="1200">
                <a:solidFill>
                  <a:srgbClr val="53585F"/>
                </a:solidFill>
              </a:defRPr>
            </a:lvl1pPr>
          </a:lstStyle>
          <a:p>
            <a:r>
              <a:t>Nulla vitae elit libero, a pharetra augue. Cras mattis consectetur purus sit amet fermentum. Nullam quis risus eget urna mollis ornare vel eu leo. Cras justo odio, dapibus.</a:t>
            </a:r>
          </a:p>
        </p:txBody>
      </p:sp>
      <p:sp>
        <p:nvSpPr>
          <p:cNvPr id="942" name="Shape 942"/>
          <p:cNvSpPr>
            <a:spLocks noGrp="1"/>
          </p:cNvSpPr>
          <p:nvPr>
            <p:ph type="body" sz="quarter" idx="23"/>
          </p:nvPr>
        </p:nvSpPr>
        <p:spPr>
          <a:xfrm>
            <a:off x="2131556" y="5997929"/>
            <a:ext cx="1620149" cy="257388"/>
          </a:xfrm>
          <a:prstGeom prst="rect">
            <a:avLst/>
          </a:prstGeom>
        </p:spPr>
        <p:txBody>
          <a:bodyPr wrap="none" numCol="1" spcCol="38100" anchor="b">
            <a:spAutoFit/>
          </a:bodyPr>
          <a:lstStyle>
            <a:lvl1pPr>
              <a:lnSpc>
                <a:spcPct val="100000"/>
              </a:lnSpc>
              <a:spcBef>
                <a:spcPts val="0"/>
              </a:spcBef>
              <a:defRPr sz="1200" cap="all" spc="84">
                <a:solidFill>
                  <a:srgbClr val="53585F"/>
                </a:solidFill>
                <a:latin typeface="Avenir Next Demi Bold"/>
                <a:ea typeface="Avenir Next Demi Bold"/>
                <a:cs typeface="Avenir Next Demi Bold"/>
                <a:sym typeface="Avenir Next Demi Bold"/>
              </a:defRPr>
            </a:lvl1pPr>
          </a:lstStyle>
          <a:p>
            <a:r>
              <a:t>Directory Item 4</a:t>
            </a:r>
          </a:p>
        </p:txBody>
      </p:sp>
      <p:sp>
        <p:nvSpPr>
          <p:cNvPr id="943" name="Shape 943"/>
          <p:cNvSpPr>
            <a:spLocks noGrp="1"/>
          </p:cNvSpPr>
          <p:nvPr>
            <p:ph type="pic" sz="quarter" idx="24"/>
          </p:nvPr>
        </p:nvSpPr>
        <p:spPr>
          <a:xfrm>
            <a:off x="2131556" y="6255316"/>
            <a:ext cx="2650958" cy="1163168"/>
          </a:xfrm>
          <a:prstGeom prst="rect">
            <a:avLst/>
          </a:prstGeom>
        </p:spPr>
        <p:txBody>
          <a:bodyPr lIns="91439" tIns="45719" rIns="91439" bIns="45719" numCol="1" spcCol="38100"/>
          <a:lstStyle/>
          <a:p>
            <a:endParaRPr/>
          </a:p>
        </p:txBody>
      </p:sp>
      <p:sp>
        <p:nvSpPr>
          <p:cNvPr id="944" name="Shape 944"/>
          <p:cNvSpPr>
            <a:spLocks noGrp="1"/>
          </p:cNvSpPr>
          <p:nvPr>
            <p:ph type="body" sz="quarter" idx="25"/>
          </p:nvPr>
        </p:nvSpPr>
        <p:spPr>
          <a:xfrm>
            <a:off x="5347527" y="7520729"/>
            <a:ext cx="2654301" cy="1070187"/>
          </a:xfrm>
          <a:prstGeom prst="rect">
            <a:avLst/>
          </a:prstGeom>
        </p:spPr>
        <p:txBody>
          <a:bodyPr numCol="1" spcCol="38100">
            <a:spAutoFit/>
          </a:bodyPr>
          <a:lstStyle>
            <a:lvl1pPr>
              <a:lnSpc>
                <a:spcPct val="100000"/>
              </a:lnSpc>
              <a:spcBef>
                <a:spcPts val="0"/>
              </a:spcBef>
              <a:defRPr sz="1200">
                <a:solidFill>
                  <a:srgbClr val="53585F"/>
                </a:solidFill>
              </a:defRPr>
            </a:lvl1pPr>
          </a:lstStyle>
          <a:p>
            <a:r>
              <a:t>Nulla vitae elit libero, a pharetra augue. Cras mattis consectetur purus sit amet fermentum. Nullam quis risus eget urna mollis ornare vel eu leo. Cras justo odio, dapibus.</a:t>
            </a:r>
          </a:p>
        </p:txBody>
      </p:sp>
      <p:sp>
        <p:nvSpPr>
          <p:cNvPr id="945" name="Shape 945"/>
          <p:cNvSpPr>
            <a:spLocks noGrp="1"/>
          </p:cNvSpPr>
          <p:nvPr>
            <p:ph type="body" sz="quarter" idx="26"/>
          </p:nvPr>
        </p:nvSpPr>
        <p:spPr>
          <a:xfrm>
            <a:off x="5347527" y="5997931"/>
            <a:ext cx="1620149" cy="257387"/>
          </a:xfrm>
          <a:prstGeom prst="rect">
            <a:avLst/>
          </a:prstGeom>
        </p:spPr>
        <p:txBody>
          <a:bodyPr wrap="none" numCol="1" spcCol="38100" anchor="b">
            <a:spAutoFit/>
          </a:bodyPr>
          <a:lstStyle>
            <a:lvl1pPr>
              <a:lnSpc>
                <a:spcPct val="100000"/>
              </a:lnSpc>
              <a:spcBef>
                <a:spcPts val="0"/>
              </a:spcBef>
              <a:defRPr sz="1200" cap="all" spc="84">
                <a:solidFill>
                  <a:srgbClr val="53585F"/>
                </a:solidFill>
                <a:latin typeface="Avenir Next Demi Bold"/>
                <a:ea typeface="Avenir Next Demi Bold"/>
                <a:cs typeface="Avenir Next Demi Bold"/>
                <a:sym typeface="Avenir Next Demi Bold"/>
              </a:defRPr>
            </a:lvl1pPr>
          </a:lstStyle>
          <a:p>
            <a:r>
              <a:rPr dirty="0"/>
              <a:t>Directory Item 5</a:t>
            </a:r>
          </a:p>
        </p:txBody>
      </p:sp>
      <p:sp>
        <p:nvSpPr>
          <p:cNvPr id="946" name="Shape 946"/>
          <p:cNvSpPr>
            <a:spLocks noGrp="1"/>
          </p:cNvSpPr>
          <p:nvPr>
            <p:ph type="pic" sz="quarter" idx="27"/>
          </p:nvPr>
        </p:nvSpPr>
        <p:spPr>
          <a:xfrm>
            <a:off x="5349433" y="6255317"/>
            <a:ext cx="2651158" cy="1163255"/>
          </a:xfrm>
          <a:prstGeom prst="rect">
            <a:avLst/>
          </a:prstGeom>
        </p:spPr>
        <p:txBody>
          <a:bodyPr lIns="91439" tIns="45719" rIns="91439" bIns="45719" numCol="1" spcCol="38100"/>
          <a:lstStyle/>
          <a:p>
            <a:endParaRPr/>
          </a:p>
        </p:txBody>
      </p:sp>
      <p:sp>
        <p:nvSpPr>
          <p:cNvPr id="947" name="Shape 947"/>
          <p:cNvSpPr>
            <a:spLocks noGrp="1"/>
          </p:cNvSpPr>
          <p:nvPr>
            <p:ph type="body" sz="quarter" idx="28"/>
          </p:nvPr>
        </p:nvSpPr>
        <p:spPr>
          <a:xfrm>
            <a:off x="8466743" y="7520729"/>
            <a:ext cx="2650582" cy="1070187"/>
          </a:xfrm>
          <a:prstGeom prst="rect">
            <a:avLst/>
          </a:prstGeom>
        </p:spPr>
        <p:txBody>
          <a:bodyPr numCol="1" spcCol="38100">
            <a:spAutoFit/>
          </a:bodyPr>
          <a:lstStyle>
            <a:lvl1pPr>
              <a:lnSpc>
                <a:spcPct val="100000"/>
              </a:lnSpc>
              <a:spcBef>
                <a:spcPts val="0"/>
              </a:spcBef>
              <a:defRPr sz="1200">
                <a:solidFill>
                  <a:srgbClr val="53585F"/>
                </a:solidFill>
              </a:defRPr>
            </a:lvl1pPr>
          </a:lstStyle>
          <a:p>
            <a:r>
              <a:t>Nulla vitae elit libero, a pharetra augue. Cras mattis consectetur purus sit amet fermentum. Nullam quis risus eget urna mollis ornare vel eu leo. Cras justo odio, dapibus.</a:t>
            </a:r>
          </a:p>
        </p:txBody>
      </p:sp>
      <p:sp>
        <p:nvSpPr>
          <p:cNvPr id="948" name="Shape 948"/>
          <p:cNvSpPr>
            <a:spLocks noGrp="1"/>
          </p:cNvSpPr>
          <p:nvPr>
            <p:ph type="body" sz="quarter" idx="29"/>
          </p:nvPr>
        </p:nvSpPr>
        <p:spPr>
          <a:xfrm>
            <a:off x="8466743" y="5997931"/>
            <a:ext cx="1620148" cy="257387"/>
          </a:xfrm>
          <a:prstGeom prst="rect">
            <a:avLst/>
          </a:prstGeom>
        </p:spPr>
        <p:txBody>
          <a:bodyPr wrap="none" numCol="1" spcCol="38100" anchor="b">
            <a:spAutoFit/>
          </a:bodyPr>
          <a:lstStyle>
            <a:lvl1pPr>
              <a:lnSpc>
                <a:spcPct val="100000"/>
              </a:lnSpc>
              <a:spcBef>
                <a:spcPts val="0"/>
              </a:spcBef>
              <a:defRPr sz="1200" cap="all" spc="84">
                <a:solidFill>
                  <a:srgbClr val="53585F"/>
                </a:solidFill>
                <a:latin typeface="Avenir Next Demi Bold"/>
                <a:ea typeface="Avenir Next Demi Bold"/>
                <a:cs typeface="Avenir Next Demi Bold"/>
                <a:sym typeface="Avenir Next Demi Bold"/>
              </a:defRPr>
            </a:lvl1pPr>
          </a:lstStyle>
          <a:p>
            <a:r>
              <a:t>Directory Item 6</a:t>
            </a:r>
          </a:p>
        </p:txBody>
      </p:sp>
      <p:sp>
        <p:nvSpPr>
          <p:cNvPr id="949" name="Shape 949"/>
          <p:cNvSpPr>
            <a:spLocks noGrp="1"/>
          </p:cNvSpPr>
          <p:nvPr>
            <p:ph type="pic" sz="quarter" idx="30"/>
          </p:nvPr>
        </p:nvSpPr>
        <p:spPr>
          <a:xfrm>
            <a:off x="8466743" y="6255317"/>
            <a:ext cx="2651004" cy="1163188"/>
          </a:xfrm>
          <a:prstGeom prst="rect">
            <a:avLst/>
          </a:prstGeom>
        </p:spPr>
        <p:txBody>
          <a:bodyPr lIns="91439" tIns="45719" rIns="91439" bIns="45719" numCol="1" spcCol="38100"/>
          <a:lstStyle/>
          <a:p>
            <a:endParaRPr/>
          </a:p>
        </p:txBody>
      </p:sp>
      <p:sp>
        <p:nvSpPr>
          <p:cNvPr id="956" name="Shape 956"/>
          <p:cNvSpPr/>
          <p:nvPr/>
        </p:nvSpPr>
        <p:spPr>
          <a:xfrm>
            <a:off x="681781" y="1359295"/>
            <a:ext cx="1270001" cy="63501"/>
          </a:xfrm>
          <a:prstGeom prst="rect">
            <a:avLst/>
          </a:prstGeom>
          <a:solidFill>
            <a:srgbClr val="FFFFFF"/>
          </a:solidFill>
          <a:ln w="3175">
            <a:miter lim="400000"/>
          </a:ln>
        </p:spPr>
        <p:txBody>
          <a:bodyPr lIns="50800" tIns="50800" rIns="50800" bIns="50800" anchor="ctr"/>
          <a:lstStyle/>
          <a:p>
            <a:pPr algn="ctr" defTabSz="825500">
              <a:spcBef>
                <a:spcPts val="0"/>
              </a:spcBef>
              <a:defRPr sz="3200">
                <a:solidFill>
                  <a:srgbClr val="FFFFFF"/>
                </a:solidFill>
              </a:defRPr>
            </a:pPr>
            <a:endParaRPr/>
          </a:p>
        </p:txBody>
      </p:sp>
      <p:sp>
        <p:nvSpPr>
          <p:cNvPr id="957" name="Shape 957"/>
          <p:cNvSpPr/>
          <p:nvPr/>
        </p:nvSpPr>
        <p:spPr>
          <a:xfrm>
            <a:off x="13004800" y="212197"/>
            <a:ext cx="190501" cy="257388"/>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958" name="Shape 958"/>
          <p:cNvSpPr/>
          <p:nvPr/>
        </p:nvSpPr>
        <p:spPr>
          <a:xfrm>
            <a:off x="13004800" y="905652"/>
            <a:ext cx="190501" cy="523494"/>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959" name="Shape 959"/>
          <p:cNvSpPr/>
          <p:nvPr/>
        </p:nvSpPr>
        <p:spPr>
          <a:xfrm>
            <a:off x="12753975" y="-267197"/>
            <a:ext cx="250826"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960" name="Shape 960"/>
          <p:cNvSpPr/>
          <p:nvPr/>
        </p:nvSpPr>
        <p:spPr>
          <a:xfrm>
            <a:off x="-1" y="-267197"/>
            <a:ext cx="127001"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961" name="Shape 961"/>
          <p:cNvSpPr/>
          <p:nvPr/>
        </p:nvSpPr>
        <p:spPr>
          <a:xfrm>
            <a:off x="-1" y="9753600"/>
            <a:ext cx="277727"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962" name="Shape 962"/>
          <p:cNvSpPr/>
          <p:nvPr/>
        </p:nvSpPr>
        <p:spPr>
          <a:xfrm>
            <a:off x="-284076" y="9497764"/>
            <a:ext cx="284076" cy="255836"/>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963" name="Shape 963"/>
          <p:cNvSpPr/>
          <p:nvPr/>
        </p:nvSpPr>
        <p:spPr>
          <a:xfrm>
            <a:off x="13004800" y="8600682"/>
            <a:ext cx="190501" cy="38142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964" name="Shape 964"/>
          <p:cNvSpPr/>
          <p:nvPr/>
        </p:nvSpPr>
        <p:spPr>
          <a:xfrm>
            <a:off x="13004800" y="9098983"/>
            <a:ext cx="190501" cy="38142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965" name="Shape 965"/>
          <p:cNvSpPr/>
          <p:nvPr/>
        </p:nvSpPr>
        <p:spPr>
          <a:xfrm>
            <a:off x="295117" y="-267197"/>
            <a:ext cx="127001"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966" name="Shape 966"/>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4.xml><?xml version="1.0" encoding="utf-8"?>
<p:sldLayout xmlns:a="http://schemas.openxmlformats.org/drawingml/2006/main" xmlns:r="http://schemas.openxmlformats.org/officeDocument/2006/relationships" xmlns:p="http://schemas.openxmlformats.org/presentationml/2006/main" type="tx">
  <p:cSld name="Kiosk Directory - People Dense">
    <p:spTree>
      <p:nvGrpSpPr>
        <p:cNvPr id="1" name=""/>
        <p:cNvGrpSpPr/>
        <p:nvPr/>
      </p:nvGrpSpPr>
      <p:grpSpPr>
        <a:xfrm>
          <a:off x="0" y="0"/>
          <a:ext cx="0" cy="0"/>
          <a:chOff x="0" y="0"/>
          <a:chExt cx="0" cy="0"/>
        </a:xfrm>
      </p:grpSpPr>
      <p:sp>
        <p:nvSpPr>
          <p:cNvPr id="999" name="Shape 999"/>
          <p:cNvSpPr/>
          <p:nvPr/>
        </p:nvSpPr>
        <p:spPr>
          <a:xfrm>
            <a:off x="-2739" y="681781"/>
            <a:ext cx="13007540" cy="2221679"/>
          </a:xfrm>
          <a:prstGeom prst="rect">
            <a:avLst/>
          </a:prstGeom>
          <a:solidFill>
            <a:srgbClr val="24B2C8"/>
          </a:solidFill>
          <a:ln w="3175">
            <a:miter lim="400000"/>
          </a:ln>
        </p:spPr>
        <p:txBody>
          <a:bodyPr lIns="27093" tIns="27093" rIns="27093" bIns="27093" anchor="ctr"/>
          <a:lstStyle/>
          <a:p>
            <a:pPr algn="ctr">
              <a:spcBef>
                <a:spcPts val="0"/>
              </a:spcBef>
              <a:defRPr>
                <a:solidFill>
                  <a:srgbClr val="FFFFFF"/>
                </a:solidFill>
              </a:defRPr>
            </a:pPr>
            <a:endParaRPr/>
          </a:p>
        </p:txBody>
      </p:sp>
      <p:sp>
        <p:nvSpPr>
          <p:cNvPr id="1000" name="Shape 1000"/>
          <p:cNvSpPr/>
          <p:nvPr/>
        </p:nvSpPr>
        <p:spPr>
          <a:xfrm>
            <a:off x="-1" y="0"/>
            <a:ext cx="13004802" cy="681782"/>
          </a:xfrm>
          <a:prstGeom prst="rect">
            <a:avLst/>
          </a:prstGeom>
          <a:solidFill>
            <a:schemeClr val="accent1"/>
          </a:solidFill>
          <a:ln w="3175">
            <a:miter lim="400000"/>
          </a:ln>
        </p:spPr>
        <p:txBody>
          <a:bodyPr lIns="27093" tIns="27093" rIns="27093" bIns="27093" anchor="ctr"/>
          <a:lstStyle/>
          <a:p>
            <a:pPr algn="ctr">
              <a:spcBef>
                <a:spcPts val="0"/>
              </a:spcBef>
              <a:defRPr>
                <a:solidFill>
                  <a:srgbClr val="FFFFFF"/>
                </a:solidFill>
              </a:defRPr>
            </a:pPr>
            <a:endParaRPr/>
          </a:p>
        </p:txBody>
      </p:sp>
      <p:sp>
        <p:nvSpPr>
          <p:cNvPr id="1001" name="Shape 1001"/>
          <p:cNvSpPr/>
          <p:nvPr/>
        </p:nvSpPr>
        <p:spPr>
          <a:xfrm>
            <a:off x="681781" y="1359295"/>
            <a:ext cx="1270001" cy="63501"/>
          </a:xfrm>
          <a:prstGeom prst="rect">
            <a:avLst/>
          </a:prstGeom>
          <a:solidFill>
            <a:srgbClr val="FFFFFF"/>
          </a:solidFill>
          <a:ln w="3175">
            <a:miter lim="400000"/>
          </a:ln>
        </p:spPr>
        <p:txBody>
          <a:bodyPr lIns="50800" tIns="50800" rIns="50800" bIns="50800" anchor="ctr"/>
          <a:lstStyle/>
          <a:p>
            <a:pPr algn="ctr" defTabSz="825500">
              <a:spcBef>
                <a:spcPts val="0"/>
              </a:spcBef>
              <a:defRPr sz="3200">
                <a:solidFill>
                  <a:srgbClr val="FFFFFF"/>
                </a:solidFill>
              </a:defRPr>
            </a:pPr>
            <a:endParaRPr/>
          </a:p>
        </p:txBody>
      </p:sp>
      <p:sp>
        <p:nvSpPr>
          <p:cNvPr id="1002" name="Shape 1002"/>
          <p:cNvSpPr>
            <a:spLocks noGrp="1"/>
          </p:cNvSpPr>
          <p:nvPr>
            <p:ph type="title"/>
          </p:nvPr>
        </p:nvSpPr>
        <p:spPr>
          <a:xfrm>
            <a:off x="681781" y="1536425"/>
            <a:ext cx="9936784" cy="1026144"/>
          </a:xfrm>
          <a:prstGeom prst="rect">
            <a:avLst/>
          </a:prstGeom>
        </p:spPr>
        <p:txBody>
          <a:bodyPr/>
          <a:lstStyle>
            <a:lvl1pPr>
              <a:defRPr spc="0">
                <a:solidFill>
                  <a:srgbClr val="FFFFFF"/>
                </a:solidFill>
              </a:defRPr>
            </a:lvl1pPr>
          </a:lstStyle>
          <a:p>
            <a:r>
              <a:t>Title Text</a:t>
            </a:r>
          </a:p>
        </p:txBody>
      </p:sp>
      <p:sp>
        <p:nvSpPr>
          <p:cNvPr id="1003" name="Shape 1003"/>
          <p:cNvSpPr>
            <a:spLocks noGrp="1"/>
          </p:cNvSpPr>
          <p:nvPr>
            <p:ph type="pic" sz="quarter" idx="13"/>
          </p:nvPr>
        </p:nvSpPr>
        <p:spPr>
          <a:xfrm>
            <a:off x="7014758" y="3746329"/>
            <a:ext cx="1511255" cy="1511255"/>
          </a:xfrm>
          <a:prstGeom prst="rect">
            <a:avLst/>
          </a:prstGeom>
          <a:ln w="38100">
            <a:solidFill>
              <a:srgbClr val="24B1C8"/>
            </a:solidFill>
          </a:ln>
        </p:spPr>
        <p:txBody>
          <a:bodyPr lIns="91439" tIns="45719" rIns="91439" bIns="45719" numCol="1" spcCol="38100"/>
          <a:lstStyle/>
          <a:p>
            <a:endParaRPr/>
          </a:p>
        </p:txBody>
      </p:sp>
      <p:sp>
        <p:nvSpPr>
          <p:cNvPr id="1004" name="Shape 1004"/>
          <p:cNvSpPr>
            <a:spLocks noGrp="1"/>
          </p:cNvSpPr>
          <p:nvPr>
            <p:ph type="body" sz="quarter" idx="14"/>
          </p:nvPr>
        </p:nvSpPr>
        <p:spPr>
          <a:xfrm>
            <a:off x="6670518" y="5390360"/>
            <a:ext cx="2196677" cy="625687"/>
          </a:xfrm>
          <a:prstGeom prst="rect">
            <a:avLst/>
          </a:prstGeom>
        </p:spPr>
        <p:txBody>
          <a:bodyPr numCol="1" spcCol="38100">
            <a:spAutoFit/>
          </a:bodyPr>
          <a:lstStyle/>
          <a:p>
            <a:pPr algn="ctr">
              <a:lnSpc>
                <a:spcPct val="100000"/>
              </a:lnSpc>
              <a:spcBef>
                <a:spcPts val="0"/>
              </a:spcBef>
              <a:defRPr sz="1200" b="1" cap="all" spc="84"/>
            </a:pPr>
            <a:r>
              <a:t>Jane Doe</a:t>
            </a:r>
          </a:p>
          <a:p>
            <a:pPr algn="ctr">
              <a:lnSpc>
                <a:spcPct val="100000"/>
              </a:lnSpc>
              <a:spcBef>
                <a:spcPts val="0"/>
              </a:spcBef>
              <a:defRPr sz="1100" b="1" cap="all" spc="77">
                <a:solidFill>
                  <a:srgbClr val="53585F"/>
                </a:solidFill>
              </a:defRPr>
            </a:pPr>
            <a:r>
              <a:t>Senior Director</a:t>
            </a:r>
          </a:p>
          <a:p>
            <a:pPr algn="ctr">
              <a:lnSpc>
                <a:spcPct val="100000"/>
              </a:lnSpc>
              <a:spcBef>
                <a:spcPts val="0"/>
              </a:spcBef>
              <a:defRPr sz="1000" b="1" cap="all" spc="70">
                <a:solidFill>
                  <a:srgbClr val="A6AAA9"/>
                </a:solidFill>
              </a:defRPr>
            </a:pPr>
            <a:r>
              <a:t>Human Resources</a:t>
            </a:r>
          </a:p>
        </p:txBody>
      </p:sp>
      <p:sp>
        <p:nvSpPr>
          <p:cNvPr id="1005" name="Shape 1005"/>
          <p:cNvSpPr>
            <a:spLocks noGrp="1"/>
          </p:cNvSpPr>
          <p:nvPr>
            <p:ph type="pic" sz="quarter" idx="15"/>
          </p:nvPr>
        </p:nvSpPr>
        <p:spPr>
          <a:xfrm>
            <a:off x="7014758" y="6546432"/>
            <a:ext cx="1511255" cy="1511256"/>
          </a:xfrm>
          <a:prstGeom prst="rect">
            <a:avLst/>
          </a:prstGeom>
          <a:ln w="38100">
            <a:solidFill>
              <a:srgbClr val="24B1C8"/>
            </a:solidFill>
          </a:ln>
        </p:spPr>
        <p:txBody>
          <a:bodyPr lIns="91439" tIns="45719" rIns="91439" bIns="45719" numCol="1" spcCol="38100"/>
          <a:lstStyle/>
          <a:p>
            <a:endParaRPr/>
          </a:p>
        </p:txBody>
      </p:sp>
      <p:sp>
        <p:nvSpPr>
          <p:cNvPr id="1006" name="Shape 1006"/>
          <p:cNvSpPr>
            <a:spLocks noGrp="1"/>
          </p:cNvSpPr>
          <p:nvPr>
            <p:ph type="body" sz="quarter" idx="16"/>
          </p:nvPr>
        </p:nvSpPr>
        <p:spPr>
          <a:xfrm>
            <a:off x="6670518" y="8190463"/>
            <a:ext cx="2196677" cy="625688"/>
          </a:xfrm>
          <a:prstGeom prst="rect">
            <a:avLst/>
          </a:prstGeom>
        </p:spPr>
        <p:txBody>
          <a:bodyPr numCol="1" spcCol="38100">
            <a:spAutoFit/>
          </a:bodyPr>
          <a:lstStyle/>
          <a:p>
            <a:pPr algn="ctr">
              <a:lnSpc>
                <a:spcPct val="100000"/>
              </a:lnSpc>
              <a:spcBef>
                <a:spcPts val="0"/>
              </a:spcBef>
              <a:defRPr sz="1200" b="1" cap="all" spc="84"/>
            </a:pPr>
            <a:r>
              <a:t>Jane Doe</a:t>
            </a:r>
          </a:p>
          <a:p>
            <a:pPr algn="ctr">
              <a:lnSpc>
                <a:spcPct val="100000"/>
              </a:lnSpc>
              <a:spcBef>
                <a:spcPts val="0"/>
              </a:spcBef>
              <a:defRPr sz="1100" b="1" cap="all" spc="77">
                <a:solidFill>
                  <a:srgbClr val="53585F"/>
                </a:solidFill>
              </a:defRPr>
            </a:pPr>
            <a:r>
              <a:t>Senior Director</a:t>
            </a:r>
          </a:p>
          <a:p>
            <a:pPr algn="ctr">
              <a:lnSpc>
                <a:spcPct val="100000"/>
              </a:lnSpc>
              <a:spcBef>
                <a:spcPts val="0"/>
              </a:spcBef>
              <a:defRPr sz="1000" b="1" cap="all" spc="70">
                <a:solidFill>
                  <a:srgbClr val="A6AAA9"/>
                </a:solidFill>
              </a:defRPr>
            </a:pPr>
            <a:r>
              <a:t>Human Resources</a:t>
            </a:r>
          </a:p>
        </p:txBody>
      </p:sp>
      <p:sp>
        <p:nvSpPr>
          <p:cNvPr id="1007" name="Shape 1007"/>
          <p:cNvSpPr>
            <a:spLocks noGrp="1"/>
          </p:cNvSpPr>
          <p:nvPr>
            <p:ph type="pic" sz="quarter" idx="17"/>
          </p:nvPr>
        </p:nvSpPr>
        <p:spPr>
          <a:xfrm>
            <a:off x="9555427" y="3746329"/>
            <a:ext cx="1511256" cy="1511255"/>
          </a:xfrm>
          <a:prstGeom prst="rect">
            <a:avLst/>
          </a:prstGeom>
          <a:ln w="38100">
            <a:solidFill>
              <a:srgbClr val="24B1C8"/>
            </a:solidFill>
          </a:ln>
        </p:spPr>
        <p:txBody>
          <a:bodyPr lIns="91439" tIns="45719" rIns="91439" bIns="45719" numCol="1" spcCol="38100"/>
          <a:lstStyle/>
          <a:p>
            <a:endParaRPr/>
          </a:p>
        </p:txBody>
      </p:sp>
      <p:sp>
        <p:nvSpPr>
          <p:cNvPr id="1008" name="Shape 1008"/>
          <p:cNvSpPr>
            <a:spLocks noGrp="1"/>
          </p:cNvSpPr>
          <p:nvPr>
            <p:ph type="body" sz="quarter" idx="18"/>
          </p:nvPr>
        </p:nvSpPr>
        <p:spPr>
          <a:xfrm>
            <a:off x="9211188" y="5390360"/>
            <a:ext cx="2196676" cy="625687"/>
          </a:xfrm>
          <a:prstGeom prst="rect">
            <a:avLst/>
          </a:prstGeom>
        </p:spPr>
        <p:txBody>
          <a:bodyPr numCol="1" spcCol="38100">
            <a:spAutoFit/>
          </a:bodyPr>
          <a:lstStyle/>
          <a:p>
            <a:pPr algn="ctr">
              <a:lnSpc>
                <a:spcPct val="100000"/>
              </a:lnSpc>
              <a:spcBef>
                <a:spcPts val="0"/>
              </a:spcBef>
              <a:defRPr sz="1200" b="1" cap="all" spc="84"/>
            </a:pPr>
            <a:r>
              <a:t>Jane Doe</a:t>
            </a:r>
          </a:p>
          <a:p>
            <a:pPr algn="ctr">
              <a:lnSpc>
                <a:spcPct val="100000"/>
              </a:lnSpc>
              <a:spcBef>
                <a:spcPts val="0"/>
              </a:spcBef>
              <a:defRPr sz="1100" b="1" cap="all" spc="77">
                <a:solidFill>
                  <a:srgbClr val="53585F"/>
                </a:solidFill>
              </a:defRPr>
            </a:pPr>
            <a:r>
              <a:t>Senior Director</a:t>
            </a:r>
          </a:p>
          <a:p>
            <a:pPr algn="ctr">
              <a:lnSpc>
                <a:spcPct val="100000"/>
              </a:lnSpc>
              <a:spcBef>
                <a:spcPts val="0"/>
              </a:spcBef>
              <a:defRPr sz="1000" b="1" cap="all" spc="70">
                <a:solidFill>
                  <a:srgbClr val="A6AAA9"/>
                </a:solidFill>
              </a:defRPr>
            </a:pPr>
            <a:r>
              <a:t>Human Resources</a:t>
            </a:r>
          </a:p>
        </p:txBody>
      </p:sp>
      <p:sp>
        <p:nvSpPr>
          <p:cNvPr id="1009" name="Shape 1009"/>
          <p:cNvSpPr>
            <a:spLocks noGrp="1"/>
          </p:cNvSpPr>
          <p:nvPr>
            <p:ph type="pic" sz="quarter" idx="19"/>
          </p:nvPr>
        </p:nvSpPr>
        <p:spPr>
          <a:xfrm>
            <a:off x="9555427" y="6546432"/>
            <a:ext cx="1511256" cy="1511256"/>
          </a:xfrm>
          <a:prstGeom prst="rect">
            <a:avLst/>
          </a:prstGeom>
          <a:ln w="38100">
            <a:solidFill>
              <a:srgbClr val="24B1C8"/>
            </a:solidFill>
          </a:ln>
        </p:spPr>
        <p:txBody>
          <a:bodyPr lIns="91439" tIns="45719" rIns="91439" bIns="45719" numCol="1" spcCol="38100"/>
          <a:lstStyle/>
          <a:p>
            <a:endParaRPr/>
          </a:p>
        </p:txBody>
      </p:sp>
      <p:sp>
        <p:nvSpPr>
          <p:cNvPr id="1010" name="Shape 1010"/>
          <p:cNvSpPr>
            <a:spLocks noGrp="1"/>
          </p:cNvSpPr>
          <p:nvPr>
            <p:ph type="body" sz="quarter" idx="20"/>
          </p:nvPr>
        </p:nvSpPr>
        <p:spPr>
          <a:xfrm>
            <a:off x="9211188" y="8190463"/>
            <a:ext cx="2196676" cy="625688"/>
          </a:xfrm>
          <a:prstGeom prst="rect">
            <a:avLst/>
          </a:prstGeom>
        </p:spPr>
        <p:txBody>
          <a:bodyPr numCol="1" spcCol="38100">
            <a:spAutoFit/>
          </a:bodyPr>
          <a:lstStyle/>
          <a:p>
            <a:pPr algn="ctr">
              <a:lnSpc>
                <a:spcPct val="100000"/>
              </a:lnSpc>
              <a:spcBef>
                <a:spcPts val="0"/>
              </a:spcBef>
              <a:defRPr sz="1200" b="1" cap="all" spc="84"/>
            </a:pPr>
            <a:r>
              <a:t>Jane Doe</a:t>
            </a:r>
          </a:p>
          <a:p>
            <a:pPr algn="ctr">
              <a:lnSpc>
                <a:spcPct val="100000"/>
              </a:lnSpc>
              <a:spcBef>
                <a:spcPts val="0"/>
              </a:spcBef>
              <a:defRPr sz="1100" b="1" cap="all" spc="77">
                <a:solidFill>
                  <a:srgbClr val="53585F"/>
                </a:solidFill>
              </a:defRPr>
            </a:pPr>
            <a:r>
              <a:t>Senior Director</a:t>
            </a:r>
          </a:p>
          <a:p>
            <a:pPr algn="ctr">
              <a:lnSpc>
                <a:spcPct val="100000"/>
              </a:lnSpc>
              <a:spcBef>
                <a:spcPts val="0"/>
              </a:spcBef>
              <a:defRPr sz="1000" b="1" cap="all" spc="70">
                <a:solidFill>
                  <a:srgbClr val="A6AAA9"/>
                </a:solidFill>
              </a:defRPr>
            </a:pPr>
            <a:r>
              <a:t>Human Resources</a:t>
            </a:r>
          </a:p>
        </p:txBody>
      </p:sp>
      <p:sp>
        <p:nvSpPr>
          <p:cNvPr id="1011" name="Shape 1011"/>
          <p:cNvSpPr>
            <a:spLocks noGrp="1"/>
          </p:cNvSpPr>
          <p:nvPr>
            <p:ph type="pic" sz="quarter" idx="21"/>
          </p:nvPr>
        </p:nvSpPr>
        <p:spPr>
          <a:xfrm>
            <a:off x="4480294" y="3746329"/>
            <a:ext cx="1511255" cy="1511255"/>
          </a:xfrm>
          <a:prstGeom prst="rect">
            <a:avLst/>
          </a:prstGeom>
          <a:ln w="38100">
            <a:solidFill>
              <a:srgbClr val="24B1C8"/>
            </a:solidFill>
          </a:ln>
        </p:spPr>
        <p:txBody>
          <a:bodyPr lIns="91439" tIns="45719" rIns="91439" bIns="45719" numCol="1" spcCol="38100"/>
          <a:lstStyle/>
          <a:p>
            <a:endParaRPr/>
          </a:p>
        </p:txBody>
      </p:sp>
      <p:sp>
        <p:nvSpPr>
          <p:cNvPr id="1012" name="Shape 1012"/>
          <p:cNvSpPr>
            <a:spLocks noGrp="1"/>
          </p:cNvSpPr>
          <p:nvPr>
            <p:ph type="body" sz="quarter" idx="22"/>
          </p:nvPr>
        </p:nvSpPr>
        <p:spPr>
          <a:xfrm>
            <a:off x="4136054" y="5390360"/>
            <a:ext cx="2196677" cy="625687"/>
          </a:xfrm>
          <a:prstGeom prst="rect">
            <a:avLst/>
          </a:prstGeom>
        </p:spPr>
        <p:txBody>
          <a:bodyPr numCol="1" spcCol="38100">
            <a:spAutoFit/>
          </a:bodyPr>
          <a:lstStyle/>
          <a:p>
            <a:pPr algn="ctr">
              <a:lnSpc>
                <a:spcPct val="100000"/>
              </a:lnSpc>
              <a:spcBef>
                <a:spcPts val="0"/>
              </a:spcBef>
              <a:defRPr sz="1200" b="1" cap="all" spc="84"/>
            </a:pPr>
            <a:r>
              <a:t>Jane Doe</a:t>
            </a:r>
          </a:p>
          <a:p>
            <a:pPr algn="ctr">
              <a:lnSpc>
                <a:spcPct val="100000"/>
              </a:lnSpc>
              <a:spcBef>
                <a:spcPts val="0"/>
              </a:spcBef>
              <a:defRPr sz="1100" b="1" cap="all" spc="77">
                <a:solidFill>
                  <a:srgbClr val="53585F"/>
                </a:solidFill>
              </a:defRPr>
            </a:pPr>
            <a:r>
              <a:t>Senior Director</a:t>
            </a:r>
          </a:p>
          <a:p>
            <a:pPr algn="ctr">
              <a:lnSpc>
                <a:spcPct val="100000"/>
              </a:lnSpc>
              <a:spcBef>
                <a:spcPts val="0"/>
              </a:spcBef>
              <a:defRPr sz="1000" b="1" cap="all" spc="70">
                <a:solidFill>
                  <a:srgbClr val="A6AAA9"/>
                </a:solidFill>
              </a:defRPr>
            </a:pPr>
            <a:r>
              <a:t>Human Resources</a:t>
            </a:r>
          </a:p>
        </p:txBody>
      </p:sp>
      <p:sp>
        <p:nvSpPr>
          <p:cNvPr id="1013" name="Shape 1013"/>
          <p:cNvSpPr>
            <a:spLocks noGrp="1"/>
          </p:cNvSpPr>
          <p:nvPr>
            <p:ph type="pic" sz="quarter" idx="23"/>
          </p:nvPr>
        </p:nvSpPr>
        <p:spPr>
          <a:xfrm>
            <a:off x="4480294" y="6546432"/>
            <a:ext cx="1511255" cy="1511256"/>
          </a:xfrm>
          <a:prstGeom prst="rect">
            <a:avLst/>
          </a:prstGeom>
          <a:ln w="38100">
            <a:solidFill>
              <a:srgbClr val="24B1C8"/>
            </a:solidFill>
          </a:ln>
        </p:spPr>
        <p:txBody>
          <a:bodyPr lIns="91439" tIns="45719" rIns="91439" bIns="45719" numCol="1" spcCol="38100"/>
          <a:lstStyle/>
          <a:p>
            <a:endParaRPr/>
          </a:p>
        </p:txBody>
      </p:sp>
      <p:sp>
        <p:nvSpPr>
          <p:cNvPr id="1014" name="Shape 1014"/>
          <p:cNvSpPr>
            <a:spLocks noGrp="1"/>
          </p:cNvSpPr>
          <p:nvPr>
            <p:ph type="body" sz="quarter" idx="24"/>
          </p:nvPr>
        </p:nvSpPr>
        <p:spPr>
          <a:xfrm>
            <a:off x="4136054" y="8190463"/>
            <a:ext cx="2196677" cy="625688"/>
          </a:xfrm>
          <a:prstGeom prst="rect">
            <a:avLst/>
          </a:prstGeom>
        </p:spPr>
        <p:txBody>
          <a:bodyPr numCol="1" spcCol="38100">
            <a:spAutoFit/>
          </a:bodyPr>
          <a:lstStyle/>
          <a:p>
            <a:pPr algn="ctr">
              <a:lnSpc>
                <a:spcPct val="100000"/>
              </a:lnSpc>
              <a:spcBef>
                <a:spcPts val="0"/>
              </a:spcBef>
              <a:defRPr sz="1200" b="1" cap="all" spc="84"/>
            </a:pPr>
            <a:r>
              <a:t>Jane Doe</a:t>
            </a:r>
          </a:p>
          <a:p>
            <a:pPr algn="ctr">
              <a:lnSpc>
                <a:spcPct val="100000"/>
              </a:lnSpc>
              <a:spcBef>
                <a:spcPts val="0"/>
              </a:spcBef>
              <a:defRPr sz="1100" b="1" cap="all" spc="77">
                <a:solidFill>
                  <a:srgbClr val="53585F"/>
                </a:solidFill>
              </a:defRPr>
            </a:pPr>
            <a:r>
              <a:t>Senior Director</a:t>
            </a:r>
          </a:p>
          <a:p>
            <a:pPr algn="ctr">
              <a:lnSpc>
                <a:spcPct val="100000"/>
              </a:lnSpc>
              <a:spcBef>
                <a:spcPts val="0"/>
              </a:spcBef>
              <a:defRPr sz="1000" b="1" cap="all" spc="70">
                <a:solidFill>
                  <a:srgbClr val="A6AAA9"/>
                </a:solidFill>
              </a:defRPr>
            </a:pPr>
            <a:r>
              <a:t>Human Resources</a:t>
            </a:r>
          </a:p>
        </p:txBody>
      </p:sp>
      <p:sp>
        <p:nvSpPr>
          <p:cNvPr id="1015" name="Shape 1015"/>
          <p:cNvSpPr>
            <a:spLocks noGrp="1"/>
          </p:cNvSpPr>
          <p:nvPr>
            <p:ph type="pic" sz="quarter" idx="25"/>
          </p:nvPr>
        </p:nvSpPr>
        <p:spPr>
          <a:xfrm>
            <a:off x="1941176" y="3746329"/>
            <a:ext cx="1511255" cy="1511255"/>
          </a:xfrm>
          <a:prstGeom prst="rect">
            <a:avLst/>
          </a:prstGeom>
          <a:ln w="38100">
            <a:solidFill>
              <a:srgbClr val="24B1C8"/>
            </a:solidFill>
          </a:ln>
        </p:spPr>
        <p:txBody>
          <a:bodyPr lIns="91439" tIns="45719" rIns="91439" bIns="45719" numCol="1" spcCol="38100"/>
          <a:lstStyle/>
          <a:p>
            <a:endParaRPr/>
          </a:p>
        </p:txBody>
      </p:sp>
      <p:sp>
        <p:nvSpPr>
          <p:cNvPr id="1016" name="Shape 1016"/>
          <p:cNvSpPr>
            <a:spLocks noGrp="1"/>
          </p:cNvSpPr>
          <p:nvPr>
            <p:ph type="body" sz="quarter" idx="26"/>
          </p:nvPr>
        </p:nvSpPr>
        <p:spPr>
          <a:xfrm>
            <a:off x="1596936" y="5390360"/>
            <a:ext cx="2196677" cy="625687"/>
          </a:xfrm>
          <a:prstGeom prst="rect">
            <a:avLst/>
          </a:prstGeom>
        </p:spPr>
        <p:txBody>
          <a:bodyPr numCol="1" spcCol="38100">
            <a:spAutoFit/>
          </a:bodyPr>
          <a:lstStyle/>
          <a:p>
            <a:pPr algn="ctr">
              <a:lnSpc>
                <a:spcPct val="100000"/>
              </a:lnSpc>
              <a:spcBef>
                <a:spcPts val="0"/>
              </a:spcBef>
              <a:defRPr sz="1200" b="1" cap="all" spc="84"/>
            </a:pPr>
            <a:r>
              <a:t>Jane Doe</a:t>
            </a:r>
          </a:p>
          <a:p>
            <a:pPr algn="ctr">
              <a:lnSpc>
                <a:spcPct val="100000"/>
              </a:lnSpc>
              <a:spcBef>
                <a:spcPts val="0"/>
              </a:spcBef>
              <a:defRPr sz="1100" b="1" cap="all" spc="77">
                <a:solidFill>
                  <a:srgbClr val="53585F"/>
                </a:solidFill>
              </a:defRPr>
            </a:pPr>
            <a:r>
              <a:t>Senior Director</a:t>
            </a:r>
          </a:p>
          <a:p>
            <a:pPr algn="ctr">
              <a:lnSpc>
                <a:spcPct val="100000"/>
              </a:lnSpc>
              <a:spcBef>
                <a:spcPts val="0"/>
              </a:spcBef>
              <a:defRPr sz="1000" b="1" cap="all" spc="70">
                <a:solidFill>
                  <a:srgbClr val="A6AAA9"/>
                </a:solidFill>
              </a:defRPr>
            </a:pPr>
            <a:r>
              <a:t>Human Resources</a:t>
            </a:r>
          </a:p>
        </p:txBody>
      </p:sp>
      <p:sp>
        <p:nvSpPr>
          <p:cNvPr id="1017" name="Shape 1017"/>
          <p:cNvSpPr>
            <a:spLocks noGrp="1"/>
          </p:cNvSpPr>
          <p:nvPr>
            <p:ph type="pic" sz="quarter" idx="27"/>
          </p:nvPr>
        </p:nvSpPr>
        <p:spPr>
          <a:xfrm>
            <a:off x="1941176" y="6546432"/>
            <a:ext cx="1511255" cy="1511256"/>
          </a:xfrm>
          <a:prstGeom prst="rect">
            <a:avLst/>
          </a:prstGeom>
          <a:ln w="38100">
            <a:solidFill>
              <a:srgbClr val="24B1C8"/>
            </a:solidFill>
          </a:ln>
        </p:spPr>
        <p:txBody>
          <a:bodyPr lIns="91439" tIns="45719" rIns="91439" bIns="45719" numCol="1" spcCol="38100"/>
          <a:lstStyle/>
          <a:p>
            <a:endParaRPr/>
          </a:p>
        </p:txBody>
      </p:sp>
      <p:sp>
        <p:nvSpPr>
          <p:cNvPr id="1018" name="Shape 1018"/>
          <p:cNvSpPr>
            <a:spLocks noGrp="1"/>
          </p:cNvSpPr>
          <p:nvPr>
            <p:ph type="body" sz="quarter" idx="28"/>
          </p:nvPr>
        </p:nvSpPr>
        <p:spPr>
          <a:xfrm>
            <a:off x="1596936" y="8190463"/>
            <a:ext cx="2196677" cy="625688"/>
          </a:xfrm>
          <a:prstGeom prst="rect">
            <a:avLst/>
          </a:prstGeom>
        </p:spPr>
        <p:txBody>
          <a:bodyPr numCol="1" spcCol="38100">
            <a:spAutoFit/>
          </a:bodyPr>
          <a:lstStyle/>
          <a:p>
            <a:pPr algn="ctr">
              <a:lnSpc>
                <a:spcPct val="100000"/>
              </a:lnSpc>
              <a:spcBef>
                <a:spcPts val="0"/>
              </a:spcBef>
              <a:defRPr sz="1200" b="1" cap="all" spc="84"/>
            </a:pPr>
            <a:r>
              <a:t>Jane Doe</a:t>
            </a:r>
          </a:p>
          <a:p>
            <a:pPr algn="ctr">
              <a:lnSpc>
                <a:spcPct val="100000"/>
              </a:lnSpc>
              <a:spcBef>
                <a:spcPts val="0"/>
              </a:spcBef>
              <a:defRPr sz="1100" b="1" cap="all" spc="77">
                <a:solidFill>
                  <a:srgbClr val="53585F"/>
                </a:solidFill>
              </a:defRPr>
            </a:pPr>
            <a:r>
              <a:t>Senior Director</a:t>
            </a:r>
          </a:p>
          <a:p>
            <a:pPr algn="ctr">
              <a:lnSpc>
                <a:spcPct val="100000"/>
              </a:lnSpc>
              <a:spcBef>
                <a:spcPts val="0"/>
              </a:spcBef>
              <a:defRPr sz="1000" b="1" cap="all" spc="70">
                <a:solidFill>
                  <a:srgbClr val="A6AAA9"/>
                </a:solidFill>
              </a:defRPr>
            </a:pPr>
            <a:r>
              <a:t>Human Resources</a:t>
            </a:r>
          </a:p>
        </p:txBody>
      </p:sp>
      <p:sp>
        <p:nvSpPr>
          <p:cNvPr id="1019" name="Shape 1019"/>
          <p:cNvSpPr/>
          <p:nvPr/>
        </p:nvSpPr>
        <p:spPr>
          <a:xfrm>
            <a:off x="13004800" y="212197"/>
            <a:ext cx="190501" cy="257388"/>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020" name="Shape 1020"/>
          <p:cNvSpPr/>
          <p:nvPr/>
        </p:nvSpPr>
        <p:spPr>
          <a:xfrm>
            <a:off x="13004800" y="905652"/>
            <a:ext cx="190501" cy="523494"/>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021" name="Shape 1021"/>
          <p:cNvSpPr/>
          <p:nvPr/>
        </p:nvSpPr>
        <p:spPr>
          <a:xfrm>
            <a:off x="12753975" y="-267197"/>
            <a:ext cx="250826"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022" name="Shape 1022"/>
          <p:cNvSpPr/>
          <p:nvPr/>
        </p:nvSpPr>
        <p:spPr>
          <a:xfrm>
            <a:off x="-1" y="-267197"/>
            <a:ext cx="127001"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023" name="Shape 1023"/>
          <p:cNvSpPr/>
          <p:nvPr/>
        </p:nvSpPr>
        <p:spPr>
          <a:xfrm>
            <a:off x="-1" y="9753600"/>
            <a:ext cx="277727"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024" name="Shape 1024"/>
          <p:cNvSpPr/>
          <p:nvPr/>
        </p:nvSpPr>
        <p:spPr>
          <a:xfrm>
            <a:off x="-284076" y="9497764"/>
            <a:ext cx="284076" cy="255836"/>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025" name="Shape 1025"/>
          <p:cNvSpPr/>
          <p:nvPr/>
        </p:nvSpPr>
        <p:spPr>
          <a:xfrm>
            <a:off x="13004800" y="8600682"/>
            <a:ext cx="190501" cy="38142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026" name="Shape 1026"/>
          <p:cNvSpPr/>
          <p:nvPr/>
        </p:nvSpPr>
        <p:spPr>
          <a:xfrm>
            <a:off x="13004800" y="9098983"/>
            <a:ext cx="190501" cy="38142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027" name="Shape 1027"/>
          <p:cNvSpPr/>
          <p:nvPr/>
        </p:nvSpPr>
        <p:spPr>
          <a:xfrm>
            <a:off x="295117" y="-267197"/>
            <a:ext cx="127001"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028" name="Shape 1028"/>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5.xml><?xml version="1.0" encoding="utf-8"?>
<p:sldLayout xmlns:a="http://schemas.openxmlformats.org/drawingml/2006/main" xmlns:r="http://schemas.openxmlformats.org/officeDocument/2006/relationships" xmlns:p="http://schemas.openxmlformats.org/presentationml/2006/main" type="tx">
  <p:cSld name="Kiosk Article Lead">
    <p:spTree>
      <p:nvGrpSpPr>
        <p:cNvPr id="1" name=""/>
        <p:cNvGrpSpPr/>
        <p:nvPr/>
      </p:nvGrpSpPr>
      <p:grpSpPr>
        <a:xfrm>
          <a:off x="0" y="0"/>
          <a:ext cx="0" cy="0"/>
          <a:chOff x="0" y="0"/>
          <a:chExt cx="0" cy="0"/>
        </a:xfrm>
      </p:grpSpPr>
      <p:sp>
        <p:nvSpPr>
          <p:cNvPr id="1035" name="Shape 1035"/>
          <p:cNvSpPr/>
          <p:nvPr/>
        </p:nvSpPr>
        <p:spPr>
          <a:xfrm>
            <a:off x="-2739" y="681781"/>
            <a:ext cx="13007540" cy="3601404"/>
          </a:xfrm>
          <a:prstGeom prst="rect">
            <a:avLst/>
          </a:prstGeom>
          <a:solidFill>
            <a:srgbClr val="24B2C8"/>
          </a:solidFill>
          <a:ln w="3175">
            <a:miter lim="400000"/>
          </a:ln>
        </p:spPr>
        <p:txBody>
          <a:bodyPr lIns="27093" tIns="27093" rIns="27093" bIns="27093" anchor="ctr"/>
          <a:lstStyle/>
          <a:p>
            <a:pPr algn="ctr">
              <a:spcBef>
                <a:spcPts val="0"/>
              </a:spcBef>
              <a:defRPr>
                <a:solidFill>
                  <a:srgbClr val="FFFFFF"/>
                </a:solidFill>
              </a:defRPr>
            </a:pPr>
            <a:endParaRPr/>
          </a:p>
        </p:txBody>
      </p:sp>
      <p:sp>
        <p:nvSpPr>
          <p:cNvPr id="1036" name="Shape 1036"/>
          <p:cNvSpPr/>
          <p:nvPr/>
        </p:nvSpPr>
        <p:spPr>
          <a:xfrm>
            <a:off x="-1" y="0"/>
            <a:ext cx="13004802" cy="681782"/>
          </a:xfrm>
          <a:prstGeom prst="rect">
            <a:avLst/>
          </a:prstGeom>
          <a:solidFill>
            <a:schemeClr val="accent1"/>
          </a:solidFill>
          <a:ln w="3175">
            <a:miter lim="400000"/>
          </a:ln>
        </p:spPr>
        <p:txBody>
          <a:bodyPr lIns="27093" tIns="27093" rIns="27093" bIns="27093" anchor="ctr"/>
          <a:lstStyle/>
          <a:p>
            <a:pPr algn="ctr">
              <a:spcBef>
                <a:spcPts val="0"/>
              </a:spcBef>
              <a:defRPr>
                <a:solidFill>
                  <a:srgbClr val="FFFFFF"/>
                </a:solidFill>
              </a:defRPr>
            </a:pPr>
            <a:endParaRPr/>
          </a:p>
        </p:txBody>
      </p:sp>
      <p:sp>
        <p:nvSpPr>
          <p:cNvPr id="1037" name="Shape 1037"/>
          <p:cNvSpPr/>
          <p:nvPr/>
        </p:nvSpPr>
        <p:spPr>
          <a:xfrm>
            <a:off x="681781" y="1359295"/>
            <a:ext cx="1270001" cy="63501"/>
          </a:xfrm>
          <a:prstGeom prst="rect">
            <a:avLst/>
          </a:prstGeom>
          <a:solidFill>
            <a:srgbClr val="FFFFFF"/>
          </a:solidFill>
          <a:ln w="3175">
            <a:miter lim="400000"/>
          </a:ln>
        </p:spPr>
        <p:txBody>
          <a:bodyPr lIns="50800" tIns="50800" rIns="50800" bIns="50800" anchor="ctr"/>
          <a:lstStyle/>
          <a:p>
            <a:pPr algn="ctr" defTabSz="825500">
              <a:spcBef>
                <a:spcPts val="0"/>
              </a:spcBef>
              <a:defRPr sz="3200">
                <a:solidFill>
                  <a:srgbClr val="FFFFFF"/>
                </a:solidFill>
              </a:defRPr>
            </a:pPr>
            <a:endParaRPr/>
          </a:p>
        </p:txBody>
      </p:sp>
      <p:sp>
        <p:nvSpPr>
          <p:cNvPr id="1038" name="Shape 1038"/>
          <p:cNvSpPr>
            <a:spLocks noGrp="1"/>
          </p:cNvSpPr>
          <p:nvPr>
            <p:ph type="title"/>
          </p:nvPr>
        </p:nvSpPr>
        <p:spPr>
          <a:xfrm>
            <a:off x="681781" y="1536425"/>
            <a:ext cx="6017579" cy="2064978"/>
          </a:xfrm>
          <a:prstGeom prst="rect">
            <a:avLst/>
          </a:prstGeom>
        </p:spPr>
        <p:txBody>
          <a:bodyPr/>
          <a:lstStyle>
            <a:lvl1pPr>
              <a:defRPr spc="0">
                <a:solidFill>
                  <a:srgbClr val="FFFFFF"/>
                </a:solidFill>
              </a:defRPr>
            </a:lvl1pPr>
          </a:lstStyle>
          <a:p>
            <a:r>
              <a:t>Title Text</a:t>
            </a:r>
          </a:p>
        </p:txBody>
      </p:sp>
      <p:sp>
        <p:nvSpPr>
          <p:cNvPr id="1039" name="Shape 1039"/>
          <p:cNvSpPr>
            <a:spLocks noGrp="1"/>
          </p:cNvSpPr>
          <p:nvPr>
            <p:ph type="body" sz="quarter" idx="13"/>
          </p:nvPr>
        </p:nvSpPr>
        <p:spPr>
          <a:xfrm>
            <a:off x="681781" y="1051032"/>
            <a:ext cx="2175469" cy="231988"/>
          </a:xfrm>
          <a:prstGeom prst="rect">
            <a:avLst/>
          </a:prstGeom>
        </p:spPr>
        <p:txBody>
          <a:bodyPr wrap="none" numCol="1" spcCol="38100" anchor="ctr">
            <a:spAutoFit/>
          </a:bodyPr>
          <a:lstStyle>
            <a:lvl1pPr>
              <a:lnSpc>
                <a:spcPct val="100000"/>
              </a:lnSpc>
              <a:spcBef>
                <a:spcPts val="0"/>
              </a:spcBef>
              <a:defRPr sz="1000" b="1" cap="all" spc="70">
                <a:solidFill>
                  <a:srgbClr val="FFFFFF"/>
                </a:solidFill>
              </a:defRPr>
            </a:lvl1pPr>
          </a:lstStyle>
          <a:p>
            <a:r>
              <a:t>Section Name &gt; Page Name</a:t>
            </a:r>
          </a:p>
        </p:txBody>
      </p:sp>
      <p:sp>
        <p:nvSpPr>
          <p:cNvPr id="1040" name="Shape 1040"/>
          <p:cNvSpPr>
            <a:spLocks noGrp="1"/>
          </p:cNvSpPr>
          <p:nvPr>
            <p:ph type="body" sz="half" idx="1"/>
          </p:nvPr>
        </p:nvSpPr>
        <p:spPr>
          <a:xfrm>
            <a:off x="6159263" y="5217961"/>
            <a:ext cx="7184173" cy="3588831"/>
          </a:xfrm>
          <a:prstGeom prst="rect">
            <a:avLst/>
          </a:prstGeom>
        </p:spPr>
        <p:txBody>
          <a:bodyPr numCol="1" spcCol="38100"/>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1041" name="Shape 1041"/>
          <p:cNvSpPr/>
          <p:nvPr/>
        </p:nvSpPr>
        <p:spPr>
          <a:xfrm>
            <a:off x="681781" y="4964965"/>
            <a:ext cx="1270001" cy="63501"/>
          </a:xfrm>
          <a:prstGeom prst="rect">
            <a:avLst/>
          </a:prstGeom>
          <a:solidFill>
            <a:srgbClr val="DCDEE0"/>
          </a:solidFill>
          <a:ln w="3175">
            <a:miter lim="400000"/>
          </a:ln>
        </p:spPr>
        <p:txBody>
          <a:bodyPr lIns="50800" tIns="50800" rIns="50800" bIns="50800" anchor="ctr"/>
          <a:lstStyle/>
          <a:p>
            <a:pPr algn="ctr" defTabSz="825500">
              <a:spcBef>
                <a:spcPts val="0"/>
              </a:spcBef>
              <a:defRPr sz="3200">
                <a:solidFill>
                  <a:srgbClr val="FFFFFF"/>
                </a:solidFill>
              </a:defRPr>
            </a:pPr>
            <a:endParaRPr/>
          </a:p>
        </p:txBody>
      </p:sp>
      <p:sp>
        <p:nvSpPr>
          <p:cNvPr id="1042" name="Shape 1042"/>
          <p:cNvSpPr>
            <a:spLocks noGrp="1"/>
          </p:cNvSpPr>
          <p:nvPr>
            <p:ph type="body" sz="quarter" idx="14"/>
          </p:nvPr>
        </p:nvSpPr>
        <p:spPr>
          <a:xfrm>
            <a:off x="2065411" y="5643284"/>
            <a:ext cx="1966051" cy="460588"/>
          </a:xfrm>
          <a:prstGeom prst="rect">
            <a:avLst/>
          </a:prstGeom>
        </p:spPr>
        <p:txBody>
          <a:bodyPr numCol="1" spcCol="38100">
            <a:spAutoFit/>
          </a:bodyPr>
          <a:lstStyle/>
          <a:p>
            <a:pPr>
              <a:lnSpc>
                <a:spcPct val="100000"/>
              </a:lnSpc>
              <a:spcBef>
                <a:spcPts val="0"/>
              </a:spcBef>
              <a:defRPr sz="1200" b="1" cap="all" spc="84"/>
            </a:pPr>
            <a:r>
              <a:t>Jane Doe</a:t>
            </a:r>
          </a:p>
          <a:p>
            <a:pPr>
              <a:lnSpc>
                <a:spcPct val="100000"/>
              </a:lnSpc>
              <a:spcBef>
                <a:spcPts val="0"/>
              </a:spcBef>
              <a:defRPr sz="1200" b="1" cap="all" spc="84">
                <a:solidFill>
                  <a:srgbClr val="53585F"/>
                </a:solidFill>
              </a:defRPr>
            </a:pPr>
            <a:r>
              <a:t>Senior Director, HR</a:t>
            </a:r>
          </a:p>
        </p:txBody>
      </p:sp>
      <p:sp>
        <p:nvSpPr>
          <p:cNvPr id="1043" name="Shape 1043"/>
          <p:cNvSpPr>
            <a:spLocks noGrp="1"/>
          </p:cNvSpPr>
          <p:nvPr>
            <p:ph type="body" sz="quarter" idx="15"/>
          </p:nvPr>
        </p:nvSpPr>
        <p:spPr>
          <a:xfrm>
            <a:off x="2065411" y="5450841"/>
            <a:ext cx="963343" cy="244687"/>
          </a:xfrm>
          <a:prstGeom prst="rect">
            <a:avLst/>
          </a:prstGeom>
        </p:spPr>
        <p:txBody>
          <a:bodyPr wrap="none" numCol="1" spcCol="38100" anchor="ctr">
            <a:spAutoFit/>
          </a:bodyPr>
          <a:lstStyle>
            <a:lvl1pPr>
              <a:lnSpc>
                <a:spcPct val="100000"/>
              </a:lnSpc>
              <a:spcBef>
                <a:spcPts val="1900"/>
              </a:spcBef>
              <a:defRPr sz="1100">
                <a:solidFill>
                  <a:srgbClr val="000000"/>
                </a:solidFill>
              </a:defRPr>
            </a:lvl1pPr>
          </a:lstStyle>
          <a:p>
            <a:r>
              <a:t>Insights From:</a:t>
            </a:r>
          </a:p>
        </p:txBody>
      </p:sp>
      <p:sp>
        <p:nvSpPr>
          <p:cNvPr id="1044" name="Shape 1044"/>
          <p:cNvSpPr>
            <a:spLocks noGrp="1"/>
          </p:cNvSpPr>
          <p:nvPr>
            <p:ph type="pic" sz="quarter" idx="16"/>
          </p:nvPr>
        </p:nvSpPr>
        <p:spPr>
          <a:xfrm>
            <a:off x="757369" y="5217961"/>
            <a:ext cx="1118921" cy="1118921"/>
          </a:xfrm>
          <a:prstGeom prst="rect">
            <a:avLst/>
          </a:prstGeom>
          <a:ln w="38100">
            <a:solidFill>
              <a:srgbClr val="24B1C8"/>
            </a:solidFill>
          </a:ln>
        </p:spPr>
        <p:txBody>
          <a:bodyPr lIns="91439" tIns="45719" rIns="91439" bIns="45719" numCol="1" spcCol="38100"/>
          <a:lstStyle/>
          <a:p>
            <a:endParaRPr/>
          </a:p>
        </p:txBody>
      </p:sp>
      <p:sp>
        <p:nvSpPr>
          <p:cNvPr id="1045" name="Shape 1045"/>
          <p:cNvSpPr/>
          <p:nvPr/>
        </p:nvSpPr>
        <p:spPr>
          <a:xfrm>
            <a:off x="13004800" y="212197"/>
            <a:ext cx="190501" cy="257388"/>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046" name="Shape 1046"/>
          <p:cNvSpPr/>
          <p:nvPr/>
        </p:nvSpPr>
        <p:spPr>
          <a:xfrm>
            <a:off x="13004800" y="905652"/>
            <a:ext cx="190501" cy="523494"/>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047" name="Shape 1047"/>
          <p:cNvSpPr/>
          <p:nvPr/>
        </p:nvSpPr>
        <p:spPr>
          <a:xfrm>
            <a:off x="12753975" y="-267197"/>
            <a:ext cx="250826"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048" name="Shape 1048"/>
          <p:cNvSpPr/>
          <p:nvPr/>
        </p:nvSpPr>
        <p:spPr>
          <a:xfrm>
            <a:off x="-1" y="-267197"/>
            <a:ext cx="127001"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049" name="Shape 1049"/>
          <p:cNvSpPr/>
          <p:nvPr/>
        </p:nvSpPr>
        <p:spPr>
          <a:xfrm>
            <a:off x="-1" y="9753600"/>
            <a:ext cx="277727"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050" name="Shape 1050"/>
          <p:cNvSpPr/>
          <p:nvPr/>
        </p:nvSpPr>
        <p:spPr>
          <a:xfrm>
            <a:off x="-284076" y="9497764"/>
            <a:ext cx="284076" cy="255836"/>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051" name="Shape 1051"/>
          <p:cNvSpPr/>
          <p:nvPr/>
        </p:nvSpPr>
        <p:spPr>
          <a:xfrm>
            <a:off x="13004800" y="8600682"/>
            <a:ext cx="190501" cy="38142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052" name="Shape 1052"/>
          <p:cNvSpPr/>
          <p:nvPr/>
        </p:nvSpPr>
        <p:spPr>
          <a:xfrm>
            <a:off x="13004800" y="9098983"/>
            <a:ext cx="190501" cy="38142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053" name="Shape 1053"/>
          <p:cNvSpPr/>
          <p:nvPr/>
        </p:nvSpPr>
        <p:spPr>
          <a:xfrm>
            <a:off x="295117" y="-267197"/>
            <a:ext cx="127001"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054" name="Shape 1054"/>
          <p:cNvSpPr>
            <a:spLocks noGrp="1"/>
          </p:cNvSpPr>
          <p:nvPr>
            <p:ph type="sldNum" sz="quarter" idx="2"/>
          </p:nvPr>
        </p:nvSpPr>
        <p:spPr>
          <a:xfrm>
            <a:off x="12235901" y="9210357"/>
            <a:ext cx="484824" cy="333587"/>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6.xml><?xml version="1.0" encoding="utf-8"?>
<p:sldLayout xmlns:a="http://schemas.openxmlformats.org/drawingml/2006/main" xmlns:r="http://schemas.openxmlformats.org/officeDocument/2006/relationships" xmlns:p="http://schemas.openxmlformats.org/presentationml/2006/main" type="tx">
  <p:cSld name="Kiosk Article Page">
    <p:spTree>
      <p:nvGrpSpPr>
        <p:cNvPr id="1" name=""/>
        <p:cNvGrpSpPr/>
        <p:nvPr/>
      </p:nvGrpSpPr>
      <p:grpSpPr>
        <a:xfrm>
          <a:off x="0" y="0"/>
          <a:ext cx="0" cy="0"/>
          <a:chOff x="0" y="0"/>
          <a:chExt cx="0" cy="0"/>
        </a:xfrm>
      </p:grpSpPr>
      <p:sp>
        <p:nvSpPr>
          <p:cNvPr id="1061" name="Shape 1061"/>
          <p:cNvSpPr/>
          <p:nvPr/>
        </p:nvSpPr>
        <p:spPr>
          <a:xfrm>
            <a:off x="-2739" y="681781"/>
            <a:ext cx="13007540" cy="2221679"/>
          </a:xfrm>
          <a:prstGeom prst="rect">
            <a:avLst/>
          </a:prstGeom>
          <a:solidFill>
            <a:srgbClr val="24B2C8"/>
          </a:solidFill>
          <a:ln w="3175">
            <a:miter lim="400000"/>
          </a:ln>
        </p:spPr>
        <p:txBody>
          <a:bodyPr lIns="27093" tIns="27093" rIns="27093" bIns="27093" anchor="ctr"/>
          <a:lstStyle/>
          <a:p>
            <a:pPr algn="ctr">
              <a:spcBef>
                <a:spcPts val="0"/>
              </a:spcBef>
              <a:defRPr>
                <a:solidFill>
                  <a:srgbClr val="FFFFFF"/>
                </a:solidFill>
              </a:defRPr>
            </a:pPr>
            <a:endParaRPr/>
          </a:p>
        </p:txBody>
      </p:sp>
      <p:sp>
        <p:nvSpPr>
          <p:cNvPr id="1062" name="Shape 1062"/>
          <p:cNvSpPr/>
          <p:nvPr/>
        </p:nvSpPr>
        <p:spPr>
          <a:xfrm>
            <a:off x="-1" y="0"/>
            <a:ext cx="13004802" cy="681782"/>
          </a:xfrm>
          <a:prstGeom prst="rect">
            <a:avLst/>
          </a:prstGeom>
          <a:solidFill>
            <a:schemeClr val="accent1"/>
          </a:solidFill>
          <a:ln w="3175">
            <a:miter lim="400000"/>
          </a:ln>
        </p:spPr>
        <p:txBody>
          <a:bodyPr lIns="27093" tIns="27093" rIns="27093" bIns="27093" anchor="ctr"/>
          <a:lstStyle/>
          <a:p>
            <a:pPr algn="ctr">
              <a:spcBef>
                <a:spcPts val="0"/>
              </a:spcBef>
              <a:defRPr>
                <a:solidFill>
                  <a:srgbClr val="FFFFFF"/>
                </a:solidFill>
              </a:defRPr>
            </a:pPr>
            <a:endParaRPr/>
          </a:p>
        </p:txBody>
      </p:sp>
      <p:sp>
        <p:nvSpPr>
          <p:cNvPr id="1063" name="Shape 1063"/>
          <p:cNvSpPr/>
          <p:nvPr/>
        </p:nvSpPr>
        <p:spPr>
          <a:xfrm>
            <a:off x="681781" y="1359295"/>
            <a:ext cx="1270001" cy="63501"/>
          </a:xfrm>
          <a:prstGeom prst="rect">
            <a:avLst/>
          </a:prstGeom>
          <a:solidFill>
            <a:srgbClr val="FFFFFF"/>
          </a:solidFill>
          <a:ln w="3175">
            <a:miter lim="400000"/>
          </a:ln>
        </p:spPr>
        <p:txBody>
          <a:bodyPr lIns="50800" tIns="50800" rIns="50800" bIns="50800" anchor="ctr"/>
          <a:lstStyle/>
          <a:p>
            <a:pPr algn="ctr" defTabSz="825500">
              <a:spcBef>
                <a:spcPts val="0"/>
              </a:spcBef>
              <a:defRPr sz="3200">
                <a:solidFill>
                  <a:srgbClr val="FFFFFF"/>
                </a:solidFill>
              </a:defRPr>
            </a:pPr>
            <a:endParaRPr/>
          </a:p>
        </p:txBody>
      </p:sp>
      <p:sp>
        <p:nvSpPr>
          <p:cNvPr id="1064" name="Shape 1064"/>
          <p:cNvSpPr>
            <a:spLocks noGrp="1"/>
          </p:cNvSpPr>
          <p:nvPr>
            <p:ph type="title"/>
          </p:nvPr>
        </p:nvSpPr>
        <p:spPr>
          <a:xfrm>
            <a:off x="681781" y="1536425"/>
            <a:ext cx="9936784" cy="1026144"/>
          </a:xfrm>
          <a:prstGeom prst="rect">
            <a:avLst/>
          </a:prstGeom>
        </p:spPr>
        <p:txBody>
          <a:bodyPr/>
          <a:lstStyle>
            <a:lvl1pPr>
              <a:defRPr spc="0">
                <a:solidFill>
                  <a:srgbClr val="FFFFFF"/>
                </a:solidFill>
              </a:defRPr>
            </a:lvl1pPr>
          </a:lstStyle>
          <a:p>
            <a:r>
              <a:t>Title Text</a:t>
            </a:r>
          </a:p>
        </p:txBody>
      </p:sp>
      <p:sp>
        <p:nvSpPr>
          <p:cNvPr id="1065" name="Shape 1065"/>
          <p:cNvSpPr>
            <a:spLocks noGrp="1"/>
          </p:cNvSpPr>
          <p:nvPr>
            <p:ph type="body" sz="quarter" idx="13"/>
          </p:nvPr>
        </p:nvSpPr>
        <p:spPr>
          <a:xfrm>
            <a:off x="681781" y="1051405"/>
            <a:ext cx="2175469" cy="231988"/>
          </a:xfrm>
          <a:prstGeom prst="rect">
            <a:avLst/>
          </a:prstGeom>
        </p:spPr>
        <p:txBody>
          <a:bodyPr wrap="none" numCol="1" spcCol="38100" anchor="ctr">
            <a:spAutoFit/>
          </a:bodyPr>
          <a:lstStyle>
            <a:lvl1pPr>
              <a:lnSpc>
                <a:spcPct val="100000"/>
              </a:lnSpc>
              <a:spcBef>
                <a:spcPts val="0"/>
              </a:spcBef>
              <a:defRPr sz="1000" b="1" cap="all" spc="70">
                <a:solidFill>
                  <a:srgbClr val="FFFFFF"/>
                </a:solidFill>
              </a:defRPr>
            </a:lvl1pPr>
          </a:lstStyle>
          <a:p>
            <a:r>
              <a:t>Section Name &gt; Page Name</a:t>
            </a:r>
          </a:p>
        </p:txBody>
      </p:sp>
      <p:sp>
        <p:nvSpPr>
          <p:cNvPr id="1066" name="Shape 1066"/>
          <p:cNvSpPr>
            <a:spLocks noGrp="1"/>
          </p:cNvSpPr>
          <p:nvPr>
            <p:ph type="body" idx="1"/>
          </p:nvPr>
        </p:nvSpPr>
        <p:spPr>
          <a:xfrm>
            <a:off x="681781" y="3585241"/>
            <a:ext cx="11641239" cy="5145687"/>
          </a:xfrm>
          <a:prstGeom prst="rect">
            <a:avLst/>
          </a:prstGeom>
        </p:spPr>
        <p:txBody>
          <a:bodyPr spcCol="582061"/>
          <a:lstStyle>
            <a:lvl3pPr>
              <a:defRPr sz="1800"/>
            </a:lvl3pPr>
            <a:lvl4pPr>
              <a:defRPr sz="1800"/>
            </a:lvl4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1067" name="Shape 1067"/>
          <p:cNvSpPr/>
          <p:nvPr/>
        </p:nvSpPr>
        <p:spPr>
          <a:xfrm>
            <a:off x="13004800" y="212197"/>
            <a:ext cx="190501" cy="257388"/>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068" name="Shape 1068"/>
          <p:cNvSpPr/>
          <p:nvPr/>
        </p:nvSpPr>
        <p:spPr>
          <a:xfrm>
            <a:off x="13004800" y="905652"/>
            <a:ext cx="190501" cy="523494"/>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069" name="Shape 1069"/>
          <p:cNvSpPr/>
          <p:nvPr/>
        </p:nvSpPr>
        <p:spPr>
          <a:xfrm>
            <a:off x="12753975" y="-267197"/>
            <a:ext cx="250826"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070" name="Shape 1070"/>
          <p:cNvSpPr/>
          <p:nvPr/>
        </p:nvSpPr>
        <p:spPr>
          <a:xfrm>
            <a:off x="-1" y="-267197"/>
            <a:ext cx="127001"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071" name="Shape 1071"/>
          <p:cNvSpPr/>
          <p:nvPr/>
        </p:nvSpPr>
        <p:spPr>
          <a:xfrm>
            <a:off x="-1" y="9753600"/>
            <a:ext cx="277727"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072" name="Shape 1072"/>
          <p:cNvSpPr/>
          <p:nvPr/>
        </p:nvSpPr>
        <p:spPr>
          <a:xfrm>
            <a:off x="-284076" y="9497764"/>
            <a:ext cx="284076" cy="255836"/>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073" name="Shape 1073"/>
          <p:cNvSpPr/>
          <p:nvPr/>
        </p:nvSpPr>
        <p:spPr>
          <a:xfrm>
            <a:off x="13004800" y="8600682"/>
            <a:ext cx="190501" cy="38142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074" name="Shape 1074"/>
          <p:cNvSpPr/>
          <p:nvPr/>
        </p:nvSpPr>
        <p:spPr>
          <a:xfrm>
            <a:off x="13004800" y="9098983"/>
            <a:ext cx="190501" cy="38142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075" name="Shape 1075"/>
          <p:cNvSpPr/>
          <p:nvPr/>
        </p:nvSpPr>
        <p:spPr>
          <a:xfrm>
            <a:off x="295117" y="-267197"/>
            <a:ext cx="127001"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076" name="Shape 1076"/>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7.xml><?xml version="1.0" encoding="utf-8"?>
<p:sldLayout xmlns:a="http://schemas.openxmlformats.org/drawingml/2006/main" xmlns:r="http://schemas.openxmlformats.org/officeDocument/2006/relationships" xmlns:p="http://schemas.openxmlformats.org/presentationml/2006/main" type="tx">
  <p:cSld name="Kiosk Article Lead BLN">
    <p:spTree>
      <p:nvGrpSpPr>
        <p:cNvPr id="1" name=""/>
        <p:cNvGrpSpPr/>
        <p:nvPr/>
      </p:nvGrpSpPr>
      <p:grpSpPr>
        <a:xfrm>
          <a:off x="0" y="0"/>
          <a:ext cx="0" cy="0"/>
          <a:chOff x="0" y="0"/>
          <a:chExt cx="0" cy="0"/>
        </a:xfrm>
      </p:grpSpPr>
      <p:sp>
        <p:nvSpPr>
          <p:cNvPr id="1133" name="Shape 1133"/>
          <p:cNvSpPr/>
          <p:nvPr/>
        </p:nvSpPr>
        <p:spPr>
          <a:xfrm>
            <a:off x="-2739" y="681781"/>
            <a:ext cx="13007540" cy="3601404"/>
          </a:xfrm>
          <a:prstGeom prst="rect">
            <a:avLst/>
          </a:prstGeom>
          <a:solidFill>
            <a:srgbClr val="24B2C8"/>
          </a:solidFill>
          <a:ln w="3175">
            <a:miter lim="400000"/>
          </a:ln>
        </p:spPr>
        <p:txBody>
          <a:bodyPr lIns="27093" tIns="27093" rIns="27093" bIns="27093" anchor="ctr"/>
          <a:lstStyle/>
          <a:p>
            <a:pPr algn="ctr">
              <a:spcBef>
                <a:spcPts val="0"/>
              </a:spcBef>
              <a:defRPr>
                <a:solidFill>
                  <a:srgbClr val="FFFFFF"/>
                </a:solidFill>
              </a:defRPr>
            </a:pPr>
            <a:endParaRPr/>
          </a:p>
        </p:txBody>
      </p:sp>
      <p:sp>
        <p:nvSpPr>
          <p:cNvPr id="1134" name="Shape 1134"/>
          <p:cNvSpPr>
            <a:spLocks noGrp="1"/>
          </p:cNvSpPr>
          <p:nvPr>
            <p:ph type="pic" sz="half" idx="13" hasCustomPrompt="1"/>
          </p:nvPr>
        </p:nvSpPr>
        <p:spPr>
          <a:xfrm>
            <a:off x="-1" y="681781"/>
            <a:ext cx="13007541" cy="3609989"/>
          </a:xfrm>
          <a:prstGeom prst="rect">
            <a:avLst/>
          </a:prstGeom>
        </p:spPr>
        <p:txBody>
          <a:bodyPr lIns="91439" tIns="45719" rIns="91439" bIns="45719" numCol="1" spcCol="38100"/>
          <a:lstStyle/>
          <a:p>
            <a:r>
              <a:rPr lang="en-GB" dirty="0"/>
              <a:t> </a:t>
            </a:r>
            <a:endParaRPr dirty="0"/>
          </a:p>
        </p:txBody>
      </p:sp>
      <p:sp>
        <p:nvSpPr>
          <p:cNvPr id="1135" name="Shape 1135"/>
          <p:cNvSpPr/>
          <p:nvPr/>
        </p:nvSpPr>
        <p:spPr>
          <a:xfrm>
            <a:off x="-1" y="0"/>
            <a:ext cx="13004802" cy="681782"/>
          </a:xfrm>
          <a:prstGeom prst="rect">
            <a:avLst/>
          </a:prstGeom>
          <a:solidFill>
            <a:schemeClr val="accent1"/>
          </a:solidFill>
          <a:ln w="3175">
            <a:miter lim="400000"/>
          </a:ln>
        </p:spPr>
        <p:txBody>
          <a:bodyPr lIns="27093" tIns="27093" rIns="27093" bIns="27093" anchor="ctr"/>
          <a:lstStyle/>
          <a:p>
            <a:pPr algn="ctr">
              <a:spcBef>
                <a:spcPts val="0"/>
              </a:spcBef>
              <a:defRPr>
                <a:solidFill>
                  <a:srgbClr val="FFFFFF"/>
                </a:solidFill>
              </a:defRPr>
            </a:pPr>
            <a:endParaRPr/>
          </a:p>
        </p:txBody>
      </p:sp>
      <p:sp>
        <p:nvSpPr>
          <p:cNvPr id="1136" name="Shape 1136"/>
          <p:cNvSpPr>
            <a:spLocks noGrp="1"/>
          </p:cNvSpPr>
          <p:nvPr>
            <p:ph type="body" sz="quarter" idx="14" hasCustomPrompt="1"/>
          </p:nvPr>
        </p:nvSpPr>
        <p:spPr>
          <a:xfrm>
            <a:off x="681780" y="1378176"/>
            <a:ext cx="1270001" cy="63501"/>
          </a:xfrm>
          <a:prstGeom prst="rect">
            <a:avLst/>
          </a:prstGeom>
          <a:solidFill>
            <a:srgbClr val="FFFFFF"/>
          </a:solidFill>
        </p:spPr>
        <p:txBody>
          <a:bodyPr lIns="50800" tIns="50800" rIns="50800" bIns="50800" numCol="1" spcCol="38100" anchor="ctr"/>
          <a:lstStyle/>
          <a:p>
            <a:pPr algn="ctr" defTabSz="825500">
              <a:lnSpc>
                <a:spcPct val="100000"/>
              </a:lnSpc>
              <a:spcBef>
                <a:spcPts val="0"/>
              </a:spcBef>
              <a:defRPr sz="3200">
                <a:solidFill>
                  <a:srgbClr val="FFFFFF"/>
                </a:solidFill>
              </a:defRPr>
            </a:pPr>
            <a:r>
              <a:rPr lang="en-GB" dirty="0"/>
              <a:t> </a:t>
            </a:r>
            <a:endParaRPr dirty="0"/>
          </a:p>
        </p:txBody>
      </p:sp>
      <p:sp>
        <p:nvSpPr>
          <p:cNvPr id="1137" name="Shape 1137"/>
          <p:cNvSpPr>
            <a:spLocks noGrp="1"/>
          </p:cNvSpPr>
          <p:nvPr>
            <p:ph type="title" hasCustomPrompt="1"/>
          </p:nvPr>
        </p:nvSpPr>
        <p:spPr>
          <a:xfrm>
            <a:off x="681781" y="1536425"/>
            <a:ext cx="6017579" cy="2064978"/>
          </a:xfrm>
          <a:prstGeom prst="rect">
            <a:avLst/>
          </a:prstGeom>
        </p:spPr>
        <p:txBody>
          <a:bodyPr/>
          <a:lstStyle>
            <a:lvl1pPr>
              <a:defRPr spc="0">
                <a:solidFill>
                  <a:srgbClr val="FFFFFF"/>
                </a:solidFill>
              </a:defRPr>
            </a:lvl1pPr>
          </a:lstStyle>
          <a:p>
            <a:r>
              <a:rPr dirty="0"/>
              <a:t>Title</a:t>
            </a:r>
            <a:r>
              <a:rPr lang="en-GB" dirty="0"/>
              <a:t> </a:t>
            </a:r>
            <a:r>
              <a:rPr dirty="0"/>
              <a:t> Text</a:t>
            </a:r>
          </a:p>
        </p:txBody>
      </p:sp>
      <p:sp>
        <p:nvSpPr>
          <p:cNvPr id="1138" name="Shape 1138"/>
          <p:cNvSpPr>
            <a:spLocks noGrp="1"/>
          </p:cNvSpPr>
          <p:nvPr>
            <p:ph type="body" sz="quarter" idx="15"/>
          </p:nvPr>
        </p:nvSpPr>
        <p:spPr>
          <a:xfrm>
            <a:off x="681781" y="1051032"/>
            <a:ext cx="2175469" cy="231988"/>
          </a:xfrm>
          <a:prstGeom prst="rect">
            <a:avLst/>
          </a:prstGeom>
        </p:spPr>
        <p:txBody>
          <a:bodyPr wrap="none" numCol="1" spcCol="38100" anchor="ctr">
            <a:spAutoFit/>
          </a:bodyPr>
          <a:lstStyle>
            <a:lvl1pPr>
              <a:lnSpc>
                <a:spcPct val="100000"/>
              </a:lnSpc>
              <a:spcBef>
                <a:spcPts val="0"/>
              </a:spcBef>
              <a:defRPr sz="1000" b="1" cap="all" spc="70">
                <a:solidFill>
                  <a:srgbClr val="FFFFFF"/>
                </a:solidFill>
              </a:defRPr>
            </a:lvl1pPr>
          </a:lstStyle>
          <a:p>
            <a:r>
              <a:t>Section Name &gt; Page Name</a:t>
            </a:r>
          </a:p>
        </p:txBody>
      </p:sp>
      <p:sp>
        <p:nvSpPr>
          <p:cNvPr id="1139" name="Shape 1139"/>
          <p:cNvSpPr>
            <a:spLocks noGrp="1"/>
          </p:cNvSpPr>
          <p:nvPr>
            <p:ph type="body" sz="half" idx="1"/>
          </p:nvPr>
        </p:nvSpPr>
        <p:spPr>
          <a:xfrm>
            <a:off x="5138846" y="5142096"/>
            <a:ext cx="7184173" cy="3588831"/>
          </a:xfrm>
          <a:prstGeom prst="rect">
            <a:avLst/>
          </a:prstGeom>
        </p:spPr>
        <p:txBody>
          <a:bodyPr numCol="1" spcCol="38100"/>
          <a:lstStyle/>
          <a:p>
            <a:r>
              <a:t>Body Level One</a:t>
            </a:r>
          </a:p>
          <a:p>
            <a:pPr lvl="1"/>
            <a:r>
              <a:t>Body Level Two</a:t>
            </a:r>
          </a:p>
          <a:p>
            <a:pPr lvl="2"/>
            <a:r>
              <a:t>Body Level Three</a:t>
            </a:r>
          </a:p>
          <a:p>
            <a:pPr lvl="3"/>
            <a:r>
              <a:t>Body Level Four</a:t>
            </a:r>
          </a:p>
          <a:p>
            <a:pPr lvl="4"/>
            <a:r>
              <a:t>Body Level Five</a:t>
            </a:r>
          </a:p>
        </p:txBody>
      </p:sp>
      <p:sp>
        <p:nvSpPr>
          <p:cNvPr id="1140" name="Shape 1140"/>
          <p:cNvSpPr/>
          <p:nvPr/>
        </p:nvSpPr>
        <p:spPr>
          <a:xfrm>
            <a:off x="681781" y="4964965"/>
            <a:ext cx="1270001" cy="63501"/>
          </a:xfrm>
          <a:prstGeom prst="rect">
            <a:avLst/>
          </a:prstGeom>
          <a:solidFill>
            <a:srgbClr val="DCDEE0"/>
          </a:solidFill>
          <a:ln w="3175">
            <a:miter lim="400000"/>
          </a:ln>
        </p:spPr>
        <p:txBody>
          <a:bodyPr lIns="50800" tIns="50800" rIns="50800" bIns="50800" anchor="ctr"/>
          <a:lstStyle/>
          <a:p>
            <a:pPr algn="ctr" defTabSz="825500">
              <a:spcBef>
                <a:spcPts val="0"/>
              </a:spcBef>
              <a:defRPr sz="3200">
                <a:solidFill>
                  <a:srgbClr val="FFFFFF"/>
                </a:solidFill>
              </a:defRPr>
            </a:pPr>
            <a:endParaRPr/>
          </a:p>
        </p:txBody>
      </p:sp>
      <p:sp>
        <p:nvSpPr>
          <p:cNvPr id="1141" name="Shape 1141"/>
          <p:cNvSpPr>
            <a:spLocks noGrp="1"/>
          </p:cNvSpPr>
          <p:nvPr>
            <p:ph type="body" sz="quarter" idx="16"/>
          </p:nvPr>
        </p:nvSpPr>
        <p:spPr>
          <a:xfrm>
            <a:off x="2065411" y="5643284"/>
            <a:ext cx="1966051" cy="460588"/>
          </a:xfrm>
          <a:prstGeom prst="rect">
            <a:avLst/>
          </a:prstGeom>
        </p:spPr>
        <p:txBody>
          <a:bodyPr numCol="1" spcCol="38100">
            <a:spAutoFit/>
          </a:bodyPr>
          <a:lstStyle/>
          <a:p>
            <a:pPr>
              <a:lnSpc>
                <a:spcPct val="100000"/>
              </a:lnSpc>
              <a:spcBef>
                <a:spcPts val="0"/>
              </a:spcBef>
              <a:defRPr sz="1200" b="1" cap="all" spc="84"/>
            </a:pPr>
            <a:r>
              <a:t>Jane Doe</a:t>
            </a:r>
          </a:p>
          <a:p>
            <a:pPr>
              <a:lnSpc>
                <a:spcPct val="100000"/>
              </a:lnSpc>
              <a:spcBef>
                <a:spcPts val="0"/>
              </a:spcBef>
              <a:defRPr sz="1200" b="1" cap="all" spc="84">
                <a:solidFill>
                  <a:srgbClr val="53585F"/>
                </a:solidFill>
              </a:defRPr>
            </a:pPr>
            <a:r>
              <a:t>Senior Director, HR</a:t>
            </a:r>
          </a:p>
        </p:txBody>
      </p:sp>
      <p:sp>
        <p:nvSpPr>
          <p:cNvPr id="1142" name="Shape 1142"/>
          <p:cNvSpPr>
            <a:spLocks noGrp="1"/>
          </p:cNvSpPr>
          <p:nvPr>
            <p:ph type="body" sz="quarter" idx="17"/>
          </p:nvPr>
        </p:nvSpPr>
        <p:spPr>
          <a:xfrm>
            <a:off x="2065411" y="5450841"/>
            <a:ext cx="963343" cy="244687"/>
          </a:xfrm>
          <a:prstGeom prst="rect">
            <a:avLst/>
          </a:prstGeom>
        </p:spPr>
        <p:txBody>
          <a:bodyPr wrap="none" numCol="1" spcCol="38100" anchor="ctr">
            <a:spAutoFit/>
          </a:bodyPr>
          <a:lstStyle>
            <a:lvl1pPr>
              <a:lnSpc>
                <a:spcPct val="100000"/>
              </a:lnSpc>
              <a:spcBef>
                <a:spcPts val="1900"/>
              </a:spcBef>
              <a:defRPr sz="1100">
                <a:solidFill>
                  <a:srgbClr val="000000"/>
                </a:solidFill>
              </a:defRPr>
            </a:lvl1pPr>
          </a:lstStyle>
          <a:p>
            <a:r>
              <a:t>Insights From:</a:t>
            </a:r>
          </a:p>
        </p:txBody>
      </p:sp>
      <p:sp>
        <p:nvSpPr>
          <p:cNvPr id="1143" name="Shape 1143"/>
          <p:cNvSpPr>
            <a:spLocks noGrp="1"/>
          </p:cNvSpPr>
          <p:nvPr>
            <p:ph type="pic" sz="quarter" idx="18"/>
          </p:nvPr>
        </p:nvSpPr>
        <p:spPr>
          <a:xfrm>
            <a:off x="757369" y="5217961"/>
            <a:ext cx="1118921" cy="1118921"/>
          </a:xfrm>
          <a:prstGeom prst="rect">
            <a:avLst/>
          </a:prstGeom>
          <a:ln w="38100">
            <a:solidFill>
              <a:srgbClr val="24B1C8"/>
            </a:solidFill>
          </a:ln>
        </p:spPr>
        <p:txBody>
          <a:bodyPr lIns="91439" tIns="45719" rIns="91439" bIns="45719" numCol="1" spcCol="38100"/>
          <a:lstStyle/>
          <a:p>
            <a:endParaRPr/>
          </a:p>
        </p:txBody>
      </p:sp>
      <p:sp>
        <p:nvSpPr>
          <p:cNvPr id="1144" name="Shape 1144"/>
          <p:cNvSpPr/>
          <p:nvPr/>
        </p:nvSpPr>
        <p:spPr>
          <a:xfrm>
            <a:off x="13004800" y="212197"/>
            <a:ext cx="190501" cy="257388"/>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145" name="Shape 1145"/>
          <p:cNvSpPr/>
          <p:nvPr/>
        </p:nvSpPr>
        <p:spPr>
          <a:xfrm>
            <a:off x="13004800" y="905652"/>
            <a:ext cx="190501" cy="523494"/>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146" name="Shape 1146"/>
          <p:cNvSpPr/>
          <p:nvPr/>
        </p:nvSpPr>
        <p:spPr>
          <a:xfrm>
            <a:off x="12753975" y="-267197"/>
            <a:ext cx="250826"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147" name="Shape 1147"/>
          <p:cNvSpPr/>
          <p:nvPr/>
        </p:nvSpPr>
        <p:spPr>
          <a:xfrm>
            <a:off x="-1" y="-267197"/>
            <a:ext cx="127001"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148" name="Shape 1148"/>
          <p:cNvSpPr/>
          <p:nvPr/>
        </p:nvSpPr>
        <p:spPr>
          <a:xfrm>
            <a:off x="-1" y="9753600"/>
            <a:ext cx="277727"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149" name="Shape 1149"/>
          <p:cNvSpPr/>
          <p:nvPr/>
        </p:nvSpPr>
        <p:spPr>
          <a:xfrm>
            <a:off x="-284076" y="9497764"/>
            <a:ext cx="284076" cy="255836"/>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150" name="Shape 1150"/>
          <p:cNvSpPr/>
          <p:nvPr/>
        </p:nvSpPr>
        <p:spPr>
          <a:xfrm>
            <a:off x="13004800" y="8600682"/>
            <a:ext cx="190501" cy="38142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151" name="Shape 1151"/>
          <p:cNvSpPr/>
          <p:nvPr/>
        </p:nvSpPr>
        <p:spPr>
          <a:xfrm>
            <a:off x="13004800" y="9098983"/>
            <a:ext cx="190501" cy="38142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152" name="Shape 1152"/>
          <p:cNvSpPr/>
          <p:nvPr/>
        </p:nvSpPr>
        <p:spPr>
          <a:xfrm>
            <a:off x="295117" y="-267197"/>
            <a:ext cx="127001"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153" name="Shape 1153"/>
          <p:cNvSpPr>
            <a:spLocks noGrp="1"/>
          </p:cNvSpPr>
          <p:nvPr>
            <p:ph type="sldNum" sz="quarter" idx="2"/>
          </p:nvPr>
        </p:nvSpPr>
        <p:spPr>
          <a:xfrm>
            <a:off x="12235901" y="9210357"/>
            <a:ext cx="484824" cy="333587"/>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8.xml><?xml version="1.0" encoding="utf-8"?>
<p:sldLayout xmlns:a="http://schemas.openxmlformats.org/drawingml/2006/main" xmlns:r="http://schemas.openxmlformats.org/officeDocument/2006/relationships" xmlns:p="http://schemas.openxmlformats.org/presentationml/2006/main" type="tx">
  <p:cSld name="Kiosk Article Page BLN">
    <p:spTree>
      <p:nvGrpSpPr>
        <p:cNvPr id="1" name=""/>
        <p:cNvGrpSpPr/>
        <p:nvPr/>
      </p:nvGrpSpPr>
      <p:grpSpPr>
        <a:xfrm>
          <a:off x="0" y="0"/>
          <a:ext cx="0" cy="0"/>
          <a:chOff x="0" y="0"/>
          <a:chExt cx="0" cy="0"/>
        </a:xfrm>
      </p:grpSpPr>
      <p:sp>
        <p:nvSpPr>
          <p:cNvPr id="1160" name="Shape 1160"/>
          <p:cNvSpPr/>
          <p:nvPr/>
        </p:nvSpPr>
        <p:spPr>
          <a:xfrm>
            <a:off x="-2739" y="681781"/>
            <a:ext cx="13007540" cy="2221679"/>
          </a:xfrm>
          <a:prstGeom prst="rect">
            <a:avLst/>
          </a:prstGeom>
          <a:solidFill>
            <a:srgbClr val="24B2C8"/>
          </a:solidFill>
          <a:ln w="3175">
            <a:miter lim="400000"/>
          </a:ln>
        </p:spPr>
        <p:txBody>
          <a:bodyPr lIns="27093" tIns="27093" rIns="27093" bIns="27093" anchor="ctr"/>
          <a:lstStyle/>
          <a:p>
            <a:pPr algn="ctr">
              <a:spcBef>
                <a:spcPts val="0"/>
              </a:spcBef>
              <a:defRPr>
                <a:solidFill>
                  <a:srgbClr val="FFFFFF"/>
                </a:solidFill>
              </a:defRPr>
            </a:pPr>
            <a:endParaRPr/>
          </a:p>
        </p:txBody>
      </p:sp>
      <p:sp>
        <p:nvSpPr>
          <p:cNvPr id="1161" name="Shape 1161"/>
          <p:cNvSpPr>
            <a:spLocks noGrp="1"/>
          </p:cNvSpPr>
          <p:nvPr>
            <p:ph type="pic" sz="half" idx="13"/>
          </p:nvPr>
        </p:nvSpPr>
        <p:spPr>
          <a:xfrm>
            <a:off x="-1" y="681781"/>
            <a:ext cx="13007541" cy="2221826"/>
          </a:xfrm>
          <a:prstGeom prst="rect">
            <a:avLst/>
          </a:prstGeom>
        </p:spPr>
        <p:txBody>
          <a:bodyPr lIns="91439" tIns="45719" rIns="91439" bIns="45719" numCol="1" spcCol="38100"/>
          <a:lstStyle/>
          <a:p>
            <a:endParaRPr/>
          </a:p>
        </p:txBody>
      </p:sp>
      <p:sp>
        <p:nvSpPr>
          <p:cNvPr id="1162" name="Shape 1162"/>
          <p:cNvSpPr/>
          <p:nvPr/>
        </p:nvSpPr>
        <p:spPr>
          <a:xfrm>
            <a:off x="-1" y="0"/>
            <a:ext cx="13004802" cy="681782"/>
          </a:xfrm>
          <a:prstGeom prst="rect">
            <a:avLst/>
          </a:prstGeom>
          <a:solidFill>
            <a:schemeClr val="accent1"/>
          </a:solidFill>
          <a:ln w="3175">
            <a:miter lim="400000"/>
          </a:ln>
        </p:spPr>
        <p:txBody>
          <a:bodyPr lIns="27093" tIns="27093" rIns="27093" bIns="27093" anchor="ctr"/>
          <a:lstStyle/>
          <a:p>
            <a:pPr algn="ctr">
              <a:spcBef>
                <a:spcPts val="0"/>
              </a:spcBef>
              <a:defRPr>
                <a:solidFill>
                  <a:srgbClr val="FFFFFF"/>
                </a:solidFill>
              </a:defRPr>
            </a:pPr>
            <a:endParaRPr/>
          </a:p>
        </p:txBody>
      </p:sp>
      <p:sp>
        <p:nvSpPr>
          <p:cNvPr id="1163" name="Shape 1163"/>
          <p:cNvSpPr>
            <a:spLocks noGrp="1"/>
          </p:cNvSpPr>
          <p:nvPr>
            <p:ph type="body" sz="quarter" idx="14" hasCustomPrompt="1"/>
          </p:nvPr>
        </p:nvSpPr>
        <p:spPr>
          <a:xfrm>
            <a:off x="681781" y="1359295"/>
            <a:ext cx="1270001" cy="63501"/>
          </a:xfrm>
          <a:prstGeom prst="rect">
            <a:avLst/>
          </a:prstGeom>
          <a:solidFill>
            <a:srgbClr val="FFFFFF"/>
          </a:solidFill>
        </p:spPr>
        <p:txBody>
          <a:bodyPr lIns="50800" tIns="50800" rIns="50800" bIns="50800" numCol="1" spcCol="38100" anchor="ctr"/>
          <a:lstStyle/>
          <a:p>
            <a:pPr algn="ctr" defTabSz="825500">
              <a:lnSpc>
                <a:spcPct val="100000"/>
              </a:lnSpc>
              <a:spcBef>
                <a:spcPts val="0"/>
              </a:spcBef>
              <a:defRPr sz="3200">
                <a:solidFill>
                  <a:srgbClr val="FFFFFF"/>
                </a:solidFill>
              </a:defRPr>
            </a:pPr>
            <a:r>
              <a:rPr lang="en-GB" dirty="0"/>
              <a:t> </a:t>
            </a:r>
            <a:endParaRPr dirty="0"/>
          </a:p>
        </p:txBody>
      </p:sp>
      <p:sp>
        <p:nvSpPr>
          <p:cNvPr id="1164" name="Shape 1164"/>
          <p:cNvSpPr>
            <a:spLocks noGrp="1"/>
          </p:cNvSpPr>
          <p:nvPr>
            <p:ph type="title"/>
          </p:nvPr>
        </p:nvSpPr>
        <p:spPr>
          <a:xfrm>
            <a:off x="681781" y="1536425"/>
            <a:ext cx="9936784" cy="1026144"/>
          </a:xfrm>
          <a:prstGeom prst="rect">
            <a:avLst/>
          </a:prstGeom>
        </p:spPr>
        <p:txBody>
          <a:bodyPr/>
          <a:lstStyle>
            <a:lvl1pPr>
              <a:defRPr spc="0">
                <a:solidFill>
                  <a:srgbClr val="FFFFFF"/>
                </a:solidFill>
              </a:defRPr>
            </a:lvl1pPr>
          </a:lstStyle>
          <a:p>
            <a:r>
              <a:t>Title Text</a:t>
            </a:r>
          </a:p>
        </p:txBody>
      </p:sp>
      <p:sp>
        <p:nvSpPr>
          <p:cNvPr id="1165" name="Shape 1165"/>
          <p:cNvSpPr>
            <a:spLocks noGrp="1"/>
          </p:cNvSpPr>
          <p:nvPr>
            <p:ph type="body" sz="quarter" idx="15"/>
          </p:nvPr>
        </p:nvSpPr>
        <p:spPr>
          <a:xfrm>
            <a:off x="681781" y="1051405"/>
            <a:ext cx="2175469" cy="231988"/>
          </a:xfrm>
          <a:prstGeom prst="rect">
            <a:avLst/>
          </a:prstGeom>
        </p:spPr>
        <p:txBody>
          <a:bodyPr wrap="none" numCol="1" spcCol="38100" anchor="ctr">
            <a:spAutoFit/>
          </a:bodyPr>
          <a:lstStyle>
            <a:lvl1pPr>
              <a:lnSpc>
                <a:spcPct val="100000"/>
              </a:lnSpc>
              <a:spcBef>
                <a:spcPts val="0"/>
              </a:spcBef>
              <a:defRPr sz="1000" b="1" cap="all" spc="70">
                <a:solidFill>
                  <a:srgbClr val="FFFFFF"/>
                </a:solidFill>
              </a:defRPr>
            </a:lvl1pPr>
          </a:lstStyle>
          <a:p>
            <a:r>
              <a:t>Section Name &gt; Page Name</a:t>
            </a:r>
          </a:p>
        </p:txBody>
      </p:sp>
      <p:sp>
        <p:nvSpPr>
          <p:cNvPr id="1166" name="Shape 1166"/>
          <p:cNvSpPr>
            <a:spLocks noGrp="1"/>
          </p:cNvSpPr>
          <p:nvPr>
            <p:ph type="body" idx="1"/>
          </p:nvPr>
        </p:nvSpPr>
        <p:spPr>
          <a:xfrm>
            <a:off x="681781" y="3585241"/>
            <a:ext cx="11641239" cy="5145687"/>
          </a:xfrm>
          <a:prstGeom prst="rect">
            <a:avLst/>
          </a:prstGeom>
        </p:spPr>
        <p:txBody>
          <a:bodyPr spcCol="582061"/>
          <a:lstStyle>
            <a:lvl3pPr>
              <a:defRPr sz="1800"/>
            </a:lvl3pPr>
            <a:lvl4pPr>
              <a:defRPr sz="1800"/>
            </a:lvl4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1167" name="Shape 1167"/>
          <p:cNvSpPr/>
          <p:nvPr/>
        </p:nvSpPr>
        <p:spPr>
          <a:xfrm>
            <a:off x="13004800" y="212197"/>
            <a:ext cx="190501" cy="257388"/>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168" name="Shape 1168"/>
          <p:cNvSpPr/>
          <p:nvPr/>
        </p:nvSpPr>
        <p:spPr>
          <a:xfrm>
            <a:off x="13004800" y="905652"/>
            <a:ext cx="190501" cy="523494"/>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169" name="Shape 1169"/>
          <p:cNvSpPr/>
          <p:nvPr/>
        </p:nvSpPr>
        <p:spPr>
          <a:xfrm>
            <a:off x="12753975" y="-267197"/>
            <a:ext cx="250826"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170" name="Shape 1170"/>
          <p:cNvSpPr/>
          <p:nvPr/>
        </p:nvSpPr>
        <p:spPr>
          <a:xfrm>
            <a:off x="-1" y="-267197"/>
            <a:ext cx="127001"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171" name="Shape 1171"/>
          <p:cNvSpPr/>
          <p:nvPr/>
        </p:nvSpPr>
        <p:spPr>
          <a:xfrm>
            <a:off x="-1" y="9753600"/>
            <a:ext cx="277727"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172" name="Shape 1172"/>
          <p:cNvSpPr/>
          <p:nvPr/>
        </p:nvSpPr>
        <p:spPr>
          <a:xfrm>
            <a:off x="-284076" y="9497764"/>
            <a:ext cx="284076" cy="255836"/>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173" name="Shape 1173"/>
          <p:cNvSpPr/>
          <p:nvPr/>
        </p:nvSpPr>
        <p:spPr>
          <a:xfrm>
            <a:off x="13004800" y="8600682"/>
            <a:ext cx="190501" cy="38142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174" name="Shape 1174"/>
          <p:cNvSpPr/>
          <p:nvPr/>
        </p:nvSpPr>
        <p:spPr>
          <a:xfrm>
            <a:off x="13004800" y="9098983"/>
            <a:ext cx="190501" cy="38142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175" name="Shape 1175"/>
          <p:cNvSpPr/>
          <p:nvPr/>
        </p:nvSpPr>
        <p:spPr>
          <a:xfrm>
            <a:off x="295117" y="-267197"/>
            <a:ext cx="127001"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176" name="Shape 1176"/>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9.xml><?xml version="1.0" encoding="utf-8"?>
<p:sldLayout xmlns:a="http://schemas.openxmlformats.org/drawingml/2006/main" xmlns:r="http://schemas.openxmlformats.org/officeDocument/2006/relationships" xmlns:p="http://schemas.openxmlformats.org/presentationml/2006/main" type="tx">
  <p:cSld name="Kiosk Article &amp; Photo">
    <p:spTree>
      <p:nvGrpSpPr>
        <p:cNvPr id="1" name=""/>
        <p:cNvGrpSpPr/>
        <p:nvPr/>
      </p:nvGrpSpPr>
      <p:grpSpPr>
        <a:xfrm>
          <a:off x="0" y="0"/>
          <a:ext cx="0" cy="0"/>
          <a:chOff x="0" y="0"/>
          <a:chExt cx="0" cy="0"/>
        </a:xfrm>
      </p:grpSpPr>
      <p:sp>
        <p:nvSpPr>
          <p:cNvPr id="1183" name="Shape 1183"/>
          <p:cNvSpPr/>
          <p:nvPr/>
        </p:nvSpPr>
        <p:spPr>
          <a:xfrm>
            <a:off x="-2739" y="681781"/>
            <a:ext cx="13007540" cy="2221679"/>
          </a:xfrm>
          <a:prstGeom prst="rect">
            <a:avLst/>
          </a:prstGeom>
          <a:solidFill>
            <a:srgbClr val="24B2C8"/>
          </a:solidFill>
          <a:ln w="3175">
            <a:miter lim="400000"/>
          </a:ln>
        </p:spPr>
        <p:txBody>
          <a:bodyPr lIns="27093" tIns="27093" rIns="27093" bIns="27093" anchor="ctr"/>
          <a:lstStyle/>
          <a:p>
            <a:pPr algn="ctr">
              <a:spcBef>
                <a:spcPts val="0"/>
              </a:spcBef>
              <a:defRPr>
                <a:solidFill>
                  <a:srgbClr val="FFFFFF"/>
                </a:solidFill>
              </a:defRPr>
            </a:pPr>
            <a:endParaRPr/>
          </a:p>
        </p:txBody>
      </p:sp>
      <p:sp>
        <p:nvSpPr>
          <p:cNvPr id="1184" name="Shape 1184"/>
          <p:cNvSpPr/>
          <p:nvPr/>
        </p:nvSpPr>
        <p:spPr>
          <a:xfrm>
            <a:off x="-1" y="0"/>
            <a:ext cx="13004802" cy="681782"/>
          </a:xfrm>
          <a:prstGeom prst="rect">
            <a:avLst/>
          </a:prstGeom>
          <a:solidFill>
            <a:schemeClr val="accent1"/>
          </a:solidFill>
          <a:ln w="3175">
            <a:miter lim="400000"/>
          </a:ln>
        </p:spPr>
        <p:txBody>
          <a:bodyPr lIns="27093" tIns="27093" rIns="27093" bIns="27093" anchor="ctr"/>
          <a:lstStyle/>
          <a:p>
            <a:pPr algn="ctr">
              <a:spcBef>
                <a:spcPts val="0"/>
              </a:spcBef>
              <a:defRPr>
                <a:solidFill>
                  <a:srgbClr val="FFFFFF"/>
                </a:solidFill>
              </a:defRPr>
            </a:pPr>
            <a:endParaRPr/>
          </a:p>
        </p:txBody>
      </p:sp>
      <p:sp>
        <p:nvSpPr>
          <p:cNvPr id="1185" name="Shape 1185"/>
          <p:cNvSpPr/>
          <p:nvPr/>
        </p:nvSpPr>
        <p:spPr>
          <a:xfrm>
            <a:off x="681781" y="1359295"/>
            <a:ext cx="1270001" cy="63501"/>
          </a:xfrm>
          <a:prstGeom prst="rect">
            <a:avLst/>
          </a:prstGeom>
          <a:solidFill>
            <a:srgbClr val="FFFFFF"/>
          </a:solidFill>
          <a:ln w="3175">
            <a:miter lim="400000"/>
          </a:ln>
        </p:spPr>
        <p:txBody>
          <a:bodyPr lIns="50800" tIns="50800" rIns="50800" bIns="50800" anchor="ctr"/>
          <a:lstStyle/>
          <a:p>
            <a:pPr algn="ctr" defTabSz="825500">
              <a:spcBef>
                <a:spcPts val="0"/>
              </a:spcBef>
              <a:defRPr sz="3200">
                <a:solidFill>
                  <a:srgbClr val="FFFFFF"/>
                </a:solidFill>
              </a:defRPr>
            </a:pPr>
            <a:endParaRPr/>
          </a:p>
        </p:txBody>
      </p:sp>
      <p:sp>
        <p:nvSpPr>
          <p:cNvPr id="1186" name="Shape 1186"/>
          <p:cNvSpPr>
            <a:spLocks noGrp="1"/>
          </p:cNvSpPr>
          <p:nvPr>
            <p:ph type="title"/>
          </p:nvPr>
        </p:nvSpPr>
        <p:spPr>
          <a:xfrm>
            <a:off x="681781" y="1536425"/>
            <a:ext cx="9936784" cy="1026144"/>
          </a:xfrm>
          <a:prstGeom prst="rect">
            <a:avLst/>
          </a:prstGeom>
        </p:spPr>
        <p:txBody>
          <a:bodyPr/>
          <a:lstStyle>
            <a:lvl1pPr>
              <a:defRPr spc="0">
                <a:solidFill>
                  <a:srgbClr val="FFFFFF"/>
                </a:solidFill>
              </a:defRPr>
            </a:lvl1pPr>
          </a:lstStyle>
          <a:p>
            <a:r>
              <a:t>Title Text</a:t>
            </a:r>
          </a:p>
        </p:txBody>
      </p:sp>
      <p:sp>
        <p:nvSpPr>
          <p:cNvPr id="1187" name="Shape 1187"/>
          <p:cNvSpPr>
            <a:spLocks noGrp="1"/>
          </p:cNvSpPr>
          <p:nvPr>
            <p:ph type="body" sz="quarter" idx="13" hasCustomPrompt="1"/>
          </p:nvPr>
        </p:nvSpPr>
        <p:spPr>
          <a:xfrm>
            <a:off x="681781" y="1044289"/>
            <a:ext cx="1304844" cy="246221"/>
          </a:xfrm>
          <a:prstGeom prst="rect">
            <a:avLst/>
          </a:prstGeom>
        </p:spPr>
        <p:txBody>
          <a:bodyPr wrap="none" numCol="1" spcCol="38100" anchor="ctr">
            <a:spAutoFit/>
          </a:bodyPr>
          <a:lstStyle>
            <a:lvl1pPr>
              <a:lnSpc>
                <a:spcPct val="100000"/>
              </a:lnSpc>
              <a:spcBef>
                <a:spcPts val="0"/>
              </a:spcBef>
              <a:defRPr sz="1000" b="1" cap="all" spc="70">
                <a:solidFill>
                  <a:srgbClr val="FFFFFF"/>
                </a:solidFill>
              </a:defRPr>
            </a:lvl1pPr>
          </a:lstStyle>
          <a:p>
            <a:r>
              <a:rPr lang="en-GB" dirty="0"/>
              <a:t>{school name}</a:t>
            </a:r>
            <a:endParaRPr dirty="0"/>
          </a:p>
        </p:txBody>
      </p:sp>
      <p:sp>
        <p:nvSpPr>
          <p:cNvPr id="1188" name="Shape 1188"/>
          <p:cNvSpPr>
            <a:spLocks noGrp="1"/>
          </p:cNvSpPr>
          <p:nvPr>
            <p:ph type="body" sz="half" idx="1"/>
          </p:nvPr>
        </p:nvSpPr>
        <p:spPr>
          <a:xfrm>
            <a:off x="681781" y="3585241"/>
            <a:ext cx="7184173" cy="5145687"/>
          </a:xfrm>
          <a:prstGeom prst="rect">
            <a:avLst/>
          </a:prstGeom>
        </p:spPr>
        <p:txBody>
          <a:bodyPr numCol="1" spcCol="38100"/>
          <a:lstStyle>
            <a:lvl3pPr>
              <a:defRPr sz="1800"/>
            </a:lvl3pPr>
            <a:lvl4pPr>
              <a:defRPr sz="1800"/>
            </a:lvl4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1189" name="Shape 1189"/>
          <p:cNvSpPr>
            <a:spLocks noGrp="1"/>
          </p:cNvSpPr>
          <p:nvPr>
            <p:ph type="pic" sz="quarter" idx="14"/>
          </p:nvPr>
        </p:nvSpPr>
        <p:spPr>
          <a:xfrm>
            <a:off x="8888625" y="3585241"/>
            <a:ext cx="3434394" cy="5145687"/>
          </a:xfrm>
          <a:prstGeom prst="rect">
            <a:avLst/>
          </a:prstGeom>
        </p:spPr>
        <p:txBody>
          <a:bodyPr lIns="91439" tIns="45719" rIns="91439" bIns="45719" numCol="1" spcCol="38100"/>
          <a:lstStyle/>
          <a:p>
            <a:endParaRPr/>
          </a:p>
        </p:txBody>
      </p:sp>
      <p:sp>
        <p:nvSpPr>
          <p:cNvPr id="1190" name="Shape 1190"/>
          <p:cNvSpPr/>
          <p:nvPr/>
        </p:nvSpPr>
        <p:spPr>
          <a:xfrm>
            <a:off x="13004800" y="212197"/>
            <a:ext cx="190501" cy="257388"/>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191" name="Shape 1191"/>
          <p:cNvSpPr/>
          <p:nvPr/>
        </p:nvSpPr>
        <p:spPr>
          <a:xfrm>
            <a:off x="13004800" y="905652"/>
            <a:ext cx="190501" cy="523494"/>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192" name="Shape 1192"/>
          <p:cNvSpPr/>
          <p:nvPr/>
        </p:nvSpPr>
        <p:spPr>
          <a:xfrm>
            <a:off x="12753975" y="-267197"/>
            <a:ext cx="250826"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193" name="Shape 1193"/>
          <p:cNvSpPr/>
          <p:nvPr/>
        </p:nvSpPr>
        <p:spPr>
          <a:xfrm>
            <a:off x="-1" y="-267197"/>
            <a:ext cx="127001"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194" name="Shape 1194"/>
          <p:cNvSpPr/>
          <p:nvPr/>
        </p:nvSpPr>
        <p:spPr>
          <a:xfrm>
            <a:off x="-1" y="9753600"/>
            <a:ext cx="277727"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195" name="Shape 1195"/>
          <p:cNvSpPr/>
          <p:nvPr/>
        </p:nvSpPr>
        <p:spPr>
          <a:xfrm>
            <a:off x="-284076" y="9497764"/>
            <a:ext cx="284076" cy="255836"/>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196" name="Shape 1196"/>
          <p:cNvSpPr/>
          <p:nvPr/>
        </p:nvSpPr>
        <p:spPr>
          <a:xfrm>
            <a:off x="13004800" y="8600682"/>
            <a:ext cx="190501" cy="38142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197" name="Shape 1197"/>
          <p:cNvSpPr/>
          <p:nvPr/>
        </p:nvSpPr>
        <p:spPr>
          <a:xfrm>
            <a:off x="13004800" y="9098983"/>
            <a:ext cx="190501" cy="38142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198" name="Shape 1198"/>
          <p:cNvSpPr/>
          <p:nvPr/>
        </p:nvSpPr>
        <p:spPr>
          <a:xfrm>
            <a:off x="295117" y="-267197"/>
            <a:ext cx="127001"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199" name="Shape 1199"/>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Section Title &amp; Subtitle">
    <p:spTree>
      <p:nvGrpSpPr>
        <p:cNvPr id="1" name=""/>
        <p:cNvGrpSpPr/>
        <p:nvPr/>
      </p:nvGrpSpPr>
      <p:grpSpPr>
        <a:xfrm>
          <a:off x="0" y="0"/>
          <a:ext cx="0" cy="0"/>
          <a:chOff x="0" y="0"/>
          <a:chExt cx="0" cy="0"/>
        </a:xfrm>
      </p:grpSpPr>
      <p:sp>
        <p:nvSpPr>
          <p:cNvPr id="107" name="Shape 107"/>
          <p:cNvSpPr/>
          <p:nvPr/>
        </p:nvSpPr>
        <p:spPr>
          <a:xfrm>
            <a:off x="0" y="604192"/>
            <a:ext cx="13007540" cy="7708256"/>
          </a:xfrm>
          <a:prstGeom prst="rect">
            <a:avLst/>
          </a:prstGeom>
          <a:solidFill>
            <a:srgbClr val="24B2C8"/>
          </a:solidFill>
          <a:ln w="3175">
            <a:miter lim="400000"/>
          </a:ln>
        </p:spPr>
        <p:txBody>
          <a:bodyPr lIns="27093" tIns="27093" rIns="27093" bIns="27093" anchor="ctr"/>
          <a:lstStyle/>
          <a:p>
            <a:pPr algn="ctr">
              <a:spcBef>
                <a:spcPts val="0"/>
              </a:spcBef>
              <a:defRPr>
                <a:solidFill>
                  <a:srgbClr val="FFFFFF"/>
                </a:solidFill>
              </a:defRPr>
            </a:pPr>
            <a:endParaRPr/>
          </a:p>
        </p:txBody>
      </p:sp>
      <p:sp>
        <p:nvSpPr>
          <p:cNvPr id="108" name="Shape 108"/>
          <p:cNvSpPr/>
          <p:nvPr/>
        </p:nvSpPr>
        <p:spPr>
          <a:xfrm>
            <a:off x="-1" y="0"/>
            <a:ext cx="13004802" cy="681782"/>
          </a:xfrm>
          <a:prstGeom prst="rect">
            <a:avLst/>
          </a:prstGeom>
          <a:solidFill>
            <a:schemeClr val="accent1"/>
          </a:solidFill>
          <a:ln w="3175">
            <a:miter lim="400000"/>
          </a:ln>
        </p:spPr>
        <p:txBody>
          <a:bodyPr lIns="27093" tIns="27093" rIns="27093" bIns="27093" anchor="ctr"/>
          <a:lstStyle/>
          <a:p>
            <a:pPr algn="ctr">
              <a:spcBef>
                <a:spcPts val="0"/>
              </a:spcBef>
              <a:defRPr>
                <a:solidFill>
                  <a:srgbClr val="FFFFFF"/>
                </a:solidFill>
              </a:defRPr>
            </a:pPr>
            <a:endParaRPr/>
          </a:p>
        </p:txBody>
      </p:sp>
      <p:sp>
        <p:nvSpPr>
          <p:cNvPr id="109" name="Shape 109"/>
          <p:cNvSpPr/>
          <p:nvPr/>
        </p:nvSpPr>
        <p:spPr>
          <a:xfrm>
            <a:off x="722226" y="1429146"/>
            <a:ext cx="1270001" cy="63501"/>
          </a:xfrm>
          <a:prstGeom prst="rect">
            <a:avLst/>
          </a:prstGeom>
          <a:solidFill>
            <a:srgbClr val="FFFFFF"/>
          </a:solidFill>
          <a:ln w="3175">
            <a:miter lim="400000"/>
          </a:ln>
        </p:spPr>
        <p:txBody>
          <a:bodyPr lIns="50800" tIns="50800" rIns="50800" bIns="50800" anchor="ctr"/>
          <a:lstStyle/>
          <a:p>
            <a:pPr algn="ctr" defTabSz="825500">
              <a:spcBef>
                <a:spcPts val="0"/>
              </a:spcBef>
              <a:defRPr sz="3200">
                <a:solidFill>
                  <a:srgbClr val="FFFFFF"/>
                </a:solidFill>
              </a:defRPr>
            </a:pPr>
            <a:endParaRPr/>
          </a:p>
        </p:txBody>
      </p:sp>
      <p:sp>
        <p:nvSpPr>
          <p:cNvPr id="110" name="Shape 110"/>
          <p:cNvSpPr>
            <a:spLocks noGrp="1"/>
          </p:cNvSpPr>
          <p:nvPr>
            <p:ph type="title"/>
          </p:nvPr>
        </p:nvSpPr>
        <p:spPr>
          <a:xfrm>
            <a:off x="722225" y="489799"/>
            <a:ext cx="7642143" cy="1940821"/>
          </a:xfrm>
          <a:prstGeom prst="rect">
            <a:avLst/>
          </a:prstGeom>
        </p:spPr>
        <p:txBody>
          <a:bodyPr anchor="b"/>
          <a:lstStyle>
            <a:lvl1pPr>
              <a:defRPr spc="0">
                <a:solidFill>
                  <a:srgbClr val="FFFFFF"/>
                </a:solidFill>
              </a:defRPr>
            </a:lvl1pPr>
          </a:lstStyle>
          <a:p>
            <a:r>
              <a:rPr dirty="0"/>
              <a:t>Title Text</a:t>
            </a:r>
          </a:p>
        </p:txBody>
      </p:sp>
      <p:sp>
        <p:nvSpPr>
          <p:cNvPr id="111" name="Shape 111"/>
          <p:cNvSpPr>
            <a:spLocks noGrp="1"/>
          </p:cNvSpPr>
          <p:nvPr>
            <p:ph type="body" sz="quarter" idx="1"/>
          </p:nvPr>
        </p:nvSpPr>
        <p:spPr>
          <a:xfrm>
            <a:off x="722224" y="3758945"/>
            <a:ext cx="7642143" cy="933352"/>
          </a:xfrm>
          <a:prstGeom prst="rect">
            <a:avLst/>
          </a:prstGeom>
        </p:spPr>
        <p:txBody>
          <a:bodyPr numCol="1" spcCol="38100">
            <a:normAutofit/>
          </a:bodyPr>
          <a:lstStyle>
            <a:lvl1pPr>
              <a:lnSpc>
                <a:spcPct val="100000"/>
              </a:lnSpc>
              <a:spcBef>
                <a:spcPts val="1900"/>
              </a:spcBef>
              <a:defRPr sz="2200">
                <a:solidFill>
                  <a:srgbClr val="FFFFFF"/>
                </a:solidFill>
              </a:defRPr>
            </a:lvl1pPr>
            <a:lvl2pPr indent="228600">
              <a:spcBef>
                <a:spcPts val="1900"/>
              </a:spcBef>
              <a:defRPr sz="2200" b="0" cap="none" spc="0">
                <a:solidFill>
                  <a:srgbClr val="FFFFFF"/>
                </a:solidFill>
              </a:defRPr>
            </a:lvl2pPr>
            <a:lvl3pPr indent="457200">
              <a:spcBef>
                <a:spcPts val="1900"/>
              </a:spcBef>
              <a:defRPr sz="2200">
                <a:solidFill>
                  <a:srgbClr val="FFFFFF"/>
                </a:solidFill>
              </a:defRPr>
            </a:lvl3pPr>
            <a:lvl4pPr marL="0" marR="0" indent="685800">
              <a:spcBef>
                <a:spcPts val="1900"/>
              </a:spcBef>
              <a:buClrTx/>
              <a:buSzTx/>
              <a:buNone/>
              <a:defRPr sz="2200">
                <a:solidFill>
                  <a:srgbClr val="FFFFFF"/>
                </a:solidFill>
              </a:defRPr>
            </a:lvl4pPr>
            <a:lvl5pPr marL="0" marR="0" indent="914400">
              <a:spcBef>
                <a:spcPts val="1900"/>
              </a:spcBef>
              <a:defRPr sz="2200">
                <a:solidFill>
                  <a:srgbClr val="FFFFFF"/>
                </a:solidFill>
              </a:defRPr>
            </a:lvl5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112" name="Shape 112"/>
          <p:cNvSpPr/>
          <p:nvPr/>
        </p:nvSpPr>
        <p:spPr>
          <a:xfrm>
            <a:off x="13004800" y="212197"/>
            <a:ext cx="190501" cy="257388"/>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13" name="Shape 113"/>
          <p:cNvSpPr/>
          <p:nvPr/>
        </p:nvSpPr>
        <p:spPr>
          <a:xfrm>
            <a:off x="13004800" y="905652"/>
            <a:ext cx="190501" cy="523494"/>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14" name="Shape 114"/>
          <p:cNvSpPr/>
          <p:nvPr/>
        </p:nvSpPr>
        <p:spPr>
          <a:xfrm>
            <a:off x="12753975" y="-267197"/>
            <a:ext cx="250826"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15" name="Shape 115"/>
          <p:cNvSpPr/>
          <p:nvPr/>
        </p:nvSpPr>
        <p:spPr>
          <a:xfrm>
            <a:off x="-1" y="-267197"/>
            <a:ext cx="127001"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16" name="Shape 116"/>
          <p:cNvSpPr/>
          <p:nvPr/>
        </p:nvSpPr>
        <p:spPr>
          <a:xfrm>
            <a:off x="-1" y="9753600"/>
            <a:ext cx="277727"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17" name="Shape 117"/>
          <p:cNvSpPr/>
          <p:nvPr/>
        </p:nvSpPr>
        <p:spPr>
          <a:xfrm>
            <a:off x="-284076" y="9497764"/>
            <a:ext cx="284076" cy="255836"/>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18" name="Shape 118"/>
          <p:cNvSpPr/>
          <p:nvPr/>
        </p:nvSpPr>
        <p:spPr>
          <a:xfrm>
            <a:off x="13004800" y="8600682"/>
            <a:ext cx="190501" cy="38142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19" name="Shape 119"/>
          <p:cNvSpPr/>
          <p:nvPr/>
        </p:nvSpPr>
        <p:spPr>
          <a:xfrm>
            <a:off x="13004800" y="9098983"/>
            <a:ext cx="190501" cy="38142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20" name="Shape 120"/>
          <p:cNvSpPr/>
          <p:nvPr/>
        </p:nvSpPr>
        <p:spPr>
          <a:xfrm>
            <a:off x="295117" y="-267197"/>
            <a:ext cx="127001"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21" name="Shape 121"/>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0.xml><?xml version="1.0" encoding="utf-8"?>
<p:sldLayout xmlns:a="http://schemas.openxmlformats.org/drawingml/2006/main" xmlns:r="http://schemas.openxmlformats.org/officeDocument/2006/relationships" xmlns:p="http://schemas.openxmlformats.org/presentationml/2006/main" type="tx">
  <p:cSld name="Kiosk Article &amp; 3 Photo">
    <p:spTree>
      <p:nvGrpSpPr>
        <p:cNvPr id="1" name=""/>
        <p:cNvGrpSpPr/>
        <p:nvPr/>
      </p:nvGrpSpPr>
      <p:grpSpPr>
        <a:xfrm>
          <a:off x="0" y="0"/>
          <a:ext cx="0" cy="0"/>
          <a:chOff x="0" y="0"/>
          <a:chExt cx="0" cy="0"/>
        </a:xfrm>
      </p:grpSpPr>
      <p:sp>
        <p:nvSpPr>
          <p:cNvPr id="1206" name="Shape 1206"/>
          <p:cNvSpPr>
            <a:spLocks noGrp="1"/>
          </p:cNvSpPr>
          <p:nvPr>
            <p:ph type="pic" sz="quarter" idx="13"/>
          </p:nvPr>
        </p:nvSpPr>
        <p:spPr>
          <a:xfrm>
            <a:off x="8754628" y="3585241"/>
            <a:ext cx="3568303" cy="5145687"/>
          </a:xfrm>
          <a:prstGeom prst="rect">
            <a:avLst/>
          </a:prstGeom>
        </p:spPr>
        <p:txBody>
          <a:bodyPr lIns="91439" tIns="45719" rIns="91439" bIns="45719" numCol="1" spcCol="38100"/>
          <a:lstStyle/>
          <a:p>
            <a:endParaRPr/>
          </a:p>
        </p:txBody>
      </p:sp>
      <p:sp>
        <p:nvSpPr>
          <p:cNvPr id="1207" name="Shape 1207"/>
          <p:cNvSpPr>
            <a:spLocks noGrp="1"/>
          </p:cNvSpPr>
          <p:nvPr>
            <p:ph type="pic" sz="quarter" idx="14"/>
          </p:nvPr>
        </p:nvSpPr>
        <p:spPr>
          <a:xfrm>
            <a:off x="6161509" y="5785696"/>
            <a:ext cx="2365860" cy="2945231"/>
          </a:xfrm>
          <a:prstGeom prst="rect">
            <a:avLst/>
          </a:prstGeom>
        </p:spPr>
        <p:txBody>
          <a:bodyPr lIns="91439" tIns="45719" rIns="91439" bIns="45719" numCol="1" spcCol="38100"/>
          <a:lstStyle/>
          <a:p>
            <a:endParaRPr/>
          </a:p>
        </p:txBody>
      </p:sp>
      <p:sp>
        <p:nvSpPr>
          <p:cNvPr id="1208" name="Shape 1208"/>
          <p:cNvSpPr>
            <a:spLocks noGrp="1"/>
          </p:cNvSpPr>
          <p:nvPr>
            <p:ph type="pic" sz="quarter" idx="15"/>
          </p:nvPr>
        </p:nvSpPr>
        <p:spPr>
          <a:xfrm>
            <a:off x="6161509" y="3585066"/>
            <a:ext cx="2365860" cy="1973369"/>
          </a:xfrm>
          <a:prstGeom prst="rect">
            <a:avLst/>
          </a:prstGeom>
        </p:spPr>
        <p:txBody>
          <a:bodyPr lIns="91439" tIns="45719" rIns="91439" bIns="45719" numCol="1" spcCol="38100"/>
          <a:lstStyle/>
          <a:p>
            <a:endParaRPr/>
          </a:p>
        </p:txBody>
      </p:sp>
      <p:sp>
        <p:nvSpPr>
          <p:cNvPr id="1209" name="Shape 1209"/>
          <p:cNvSpPr/>
          <p:nvPr/>
        </p:nvSpPr>
        <p:spPr>
          <a:xfrm>
            <a:off x="-2739" y="681781"/>
            <a:ext cx="13007540" cy="2221679"/>
          </a:xfrm>
          <a:prstGeom prst="rect">
            <a:avLst/>
          </a:prstGeom>
          <a:solidFill>
            <a:srgbClr val="24B2C8"/>
          </a:solidFill>
          <a:ln w="3175">
            <a:miter lim="400000"/>
          </a:ln>
        </p:spPr>
        <p:txBody>
          <a:bodyPr lIns="27093" tIns="27093" rIns="27093" bIns="27093" anchor="ctr"/>
          <a:lstStyle/>
          <a:p>
            <a:pPr algn="ctr">
              <a:spcBef>
                <a:spcPts val="0"/>
              </a:spcBef>
              <a:defRPr>
                <a:solidFill>
                  <a:srgbClr val="FFFFFF"/>
                </a:solidFill>
              </a:defRPr>
            </a:pPr>
            <a:endParaRPr/>
          </a:p>
        </p:txBody>
      </p:sp>
      <p:sp>
        <p:nvSpPr>
          <p:cNvPr id="1210" name="Shape 1210"/>
          <p:cNvSpPr/>
          <p:nvPr/>
        </p:nvSpPr>
        <p:spPr>
          <a:xfrm>
            <a:off x="-1" y="0"/>
            <a:ext cx="13004802" cy="681782"/>
          </a:xfrm>
          <a:prstGeom prst="rect">
            <a:avLst/>
          </a:prstGeom>
          <a:solidFill>
            <a:schemeClr val="accent1"/>
          </a:solidFill>
          <a:ln w="3175">
            <a:miter lim="400000"/>
          </a:ln>
        </p:spPr>
        <p:txBody>
          <a:bodyPr lIns="27093" tIns="27093" rIns="27093" bIns="27093" anchor="ctr"/>
          <a:lstStyle/>
          <a:p>
            <a:pPr algn="ctr">
              <a:spcBef>
                <a:spcPts val="0"/>
              </a:spcBef>
              <a:defRPr>
                <a:solidFill>
                  <a:srgbClr val="FFFFFF"/>
                </a:solidFill>
              </a:defRPr>
            </a:pPr>
            <a:endParaRPr/>
          </a:p>
        </p:txBody>
      </p:sp>
      <p:sp>
        <p:nvSpPr>
          <p:cNvPr id="1211" name="Shape 1211"/>
          <p:cNvSpPr/>
          <p:nvPr/>
        </p:nvSpPr>
        <p:spPr>
          <a:xfrm>
            <a:off x="681781" y="1359295"/>
            <a:ext cx="1270001" cy="63501"/>
          </a:xfrm>
          <a:prstGeom prst="rect">
            <a:avLst/>
          </a:prstGeom>
          <a:solidFill>
            <a:srgbClr val="FFFFFF"/>
          </a:solidFill>
          <a:ln w="3175">
            <a:miter lim="400000"/>
          </a:ln>
        </p:spPr>
        <p:txBody>
          <a:bodyPr lIns="50800" tIns="50800" rIns="50800" bIns="50800" anchor="ctr"/>
          <a:lstStyle/>
          <a:p>
            <a:pPr algn="ctr" defTabSz="825500">
              <a:spcBef>
                <a:spcPts val="0"/>
              </a:spcBef>
              <a:defRPr sz="3200">
                <a:solidFill>
                  <a:srgbClr val="FFFFFF"/>
                </a:solidFill>
              </a:defRPr>
            </a:pPr>
            <a:endParaRPr/>
          </a:p>
        </p:txBody>
      </p:sp>
      <p:sp>
        <p:nvSpPr>
          <p:cNvPr id="1212" name="Shape 1212"/>
          <p:cNvSpPr>
            <a:spLocks noGrp="1"/>
          </p:cNvSpPr>
          <p:nvPr>
            <p:ph type="title"/>
          </p:nvPr>
        </p:nvSpPr>
        <p:spPr>
          <a:xfrm>
            <a:off x="681781" y="1536425"/>
            <a:ext cx="9936784" cy="1026144"/>
          </a:xfrm>
          <a:prstGeom prst="rect">
            <a:avLst/>
          </a:prstGeom>
        </p:spPr>
        <p:txBody>
          <a:bodyPr/>
          <a:lstStyle>
            <a:lvl1pPr>
              <a:defRPr spc="0">
                <a:solidFill>
                  <a:srgbClr val="FFFFFF"/>
                </a:solidFill>
              </a:defRPr>
            </a:lvl1pPr>
          </a:lstStyle>
          <a:p>
            <a:r>
              <a:rPr dirty="0"/>
              <a:t>Title Text</a:t>
            </a:r>
          </a:p>
        </p:txBody>
      </p:sp>
      <p:sp>
        <p:nvSpPr>
          <p:cNvPr id="1213" name="Shape 1213"/>
          <p:cNvSpPr>
            <a:spLocks noGrp="1"/>
          </p:cNvSpPr>
          <p:nvPr>
            <p:ph type="body" sz="quarter" idx="16" hasCustomPrompt="1"/>
          </p:nvPr>
        </p:nvSpPr>
        <p:spPr>
          <a:xfrm>
            <a:off x="589230" y="1044288"/>
            <a:ext cx="1362552" cy="246221"/>
          </a:xfrm>
          <a:prstGeom prst="rect">
            <a:avLst/>
          </a:prstGeom>
        </p:spPr>
        <p:txBody>
          <a:bodyPr wrap="none" numCol="1" spcCol="38100" anchor="ctr">
            <a:spAutoFit/>
          </a:bodyPr>
          <a:lstStyle>
            <a:lvl1pPr>
              <a:lnSpc>
                <a:spcPct val="100000"/>
              </a:lnSpc>
              <a:spcBef>
                <a:spcPts val="0"/>
              </a:spcBef>
              <a:defRPr sz="1000" b="1" cap="all" spc="70">
                <a:solidFill>
                  <a:srgbClr val="FFFFFF"/>
                </a:solidFill>
              </a:defRPr>
            </a:lvl1pPr>
          </a:lstStyle>
          <a:p>
            <a:r>
              <a:rPr lang="en-GB" dirty="0"/>
              <a:t>{SCHOOL NAME}</a:t>
            </a:r>
            <a:endParaRPr dirty="0"/>
          </a:p>
        </p:txBody>
      </p:sp>
      <p:sp>
        <p:nvSpPr>
          <p:cNvPr id="1214" name="Shape 1214"/>
          <p:cNvSpPr>
            <a:spLocks noGrp="1"/>
          </p:cNvSpPr>
          <p:nvPr>
            <p:ph type="body" sz="quarter" idx="1"/>
          </p:nvPr>
        </p:nvSpPr>
        <p:spPr>
          <a:xfrm>
            <a:off x="681781" y="3585241"/>
            <a:ext cx="4457066" cy="5145687"/>
          </a:xfrm>
          <a:prstGeom prst="rect">
            <a:avLst/>
          </a:prstGeom>
        </p:spPr>
        <p:txBody>
          <a:bodyPr numCol="1" spcCol="38100"/>
          <a:lstStyle>
            <a:lvl3pPr>
              <a:defRPr sz="1800"/>
            </a:lvl3pPr>
            <a:lvl4pPr>
              <a:defRPr sz="1800"/>
            </a:lvl4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1215" name="Shape 1215"/>
          <p:cNvSpPr/>
          <p:nvPr/>
        </p:nvSpPr>
        <p:spPr>
          <a:xfrm>
            <a:off x="13004800" y="212197"/>
            <a:ext cx="190501" cy="257388"/>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216" name="Shape 1216"/>
          <p:cNvSpPr/>
          <p:nvPr/>
        </p:nvSpPr>
        <p:spPr>
          <a:xfrm>
            <a:off x="13004800" y="905652"/>
            <a:ext cx="190501" cy="523494"/>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217" name="Shape 1217"/>
          <p:cNvSpPr/>
          <p:nvPr/>
        </p:nvSpPr>
        <p:spPr>
          <a:xfrm>
            <a:off x="12753975" y="-267197"/>
            <a:ext cx="250826"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218" name="Shape 1218"/>
          <p:cNvSpPr/>
          <p:nvPr/>
        </p:nvSpPr>
        <p:spPr>
          <a:xfrm>
            <a:off x="-1" y="-267197"/>
            <a:ext cx="127001"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219" name="Shape 1219"/>
          <p:cNvSpPr/>
          <p:nvPr/>
        </p:nvSpPr>
        <p:spPr>
          <a:xfrm>
            <a:off x="-1" y="9753600"/>
            <a:ext cx="277727"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220" name="Shape 1220"/>
          <p:cNvSpPr/>
          <p:nvPr/>
        </p:nvSpPr>
        <p:spPr>
          <a:xfrm>
            <a:off x="-284076" y="9497764"/>
            <a:ext cx="284076" cy="255836"/>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221" name="Shape 1221"/>
          <p:cNvSpPr/>
          <p:nvPr/>
        </p:nvSpPr>
        <p:spPr>
          <a:xfrm>
            <a:off x="13004800" y="8600682"/>
            <a:ext cx="190501" cy="38142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222" name="Shape 1222"/>
          <p:cNvSpPr/>
          <p:nvPr/>
        </p:nvSpPr>
        <p:spPr>
          <a:xfrm>
            <a:off x="13004800" y="9098983"/>
            <a:ext cx="190501" cy="38142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223" name="Shape 1223"/>
          <p:cNvSpPr/>
          <p:nvPr/>
        </p:nvSpPr>
        <p:spPr>
          <a:xfrm>
            <a:off x="295117" y="-267197"/>
            <a:ext cx="127001"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224" name="Shape 1224"/>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1.xml><?xml version="1.0" encoding="utf-8"?>
<p:sldLayout xmlns:a="http://schemas.openxmlformats.org/drawingml/2006/main" xmlns:r="http://schemas.openxmlformats.org/officeDocument/2006/relationships" xmlns:p="http://schemas.openxmlformats.org/presentationml/2006/main" userDrawn="1">
  <p:cSld name="Kiosk Article &amp; Photo BLN">
    <p:spTree>
      <p:nvGrpSpPr>
        <p:cNvPr id="1" name=""/>
        <p:cNvGrpSpPr/>
        <p:nvPr/>
      </p:nvGrpSpPr>
      <p:grpSpPr>
        <a:xfrm>
          <a:off x="0" y="0"/>
          <a:ext cx="0" cy="0"/>
          <a:chOff x="0" y="0"/>
          <a:chExt cx="0" cy="0"/>
        </a:xfrm>
      </p:grpSpPr>
      <p:sp>
        <p:nvSpPr>
          <p:cNvPr id="1281" name="Shape 1281"/>
          <p:cNvSpPr/>
          <p:nvPr/>
        </p:nvSpPr>
        <p:spPr>
          <a:xfrm>
            <a:off x="-2739" y="681781"/>
            <a:ext cx="13007540" cy="2221679"/>
          </a:xfrm>
          <a:prstGeom prst="rect">
            <a:avLst/>
          </a:prstGeom>
          <a:solidFill>
            <a:srgbClr val="24B2C8"/>
          </a:solidFill>
          <a:ln w="3175">
            <a:miter lim="400000"/>
          </a:ln>
        </p:spPr>
        <p:txBody>
          <a:bodyPr lIns="27093" tIns="27093" rIns="27093" bIns="27093" anchor="ctr"/>
          <a:lstStyle/>
          <a:p>
            <a:pPr algn="ctr">
              <a:spcBef>
                <a:spcPts val="0"/>
              </a:spcBef>
              <a:defRPr>
                <a:solidFill>
                  <a:srgbClr val="FFFFFF"/>
                </a:solidFill>
              </a:defRPr>
            </a:pPr>
            <a:endParaRPr/>
          </a:p>
        </p:txBody>
      </p:sp>
      <p:sp>
        <p:nvSpPr>
          <p:cNvPr id="1283" name="Shape 1283"/>
          <p:cNvSpPr/>
          <p:nvPr/>
        </p:nvSpPr>
        <p:spPr>
          <a:xfrm>
            <a:off x="-1" y="0"/>
            <a:ext cx="13004802" cy="681782"/>
          </a:xfrm>
          <a:prstGeom prst="rect">
            <a:avLst/>
          </a:prstGeom>
          <a:solidFill>
            <a:schemeClr val="accent1"/>
          </a:solidFill>
          <a:ln w="3175">
            <a:miter lim="400000"/>
          </a:ln>
        </p:spPr>
        <p:txBody>
          <a:bodyPr lIns="27093" tIns="27093" rIns="27093" bIns="27093" anchor="ctr"/>
          <a:lstStyle/>
          <a:p>
            <a:pPr algn="ctr">
              <a:spcBef>
                <a:spcPts val="0"/>
              </a:spcBef>
              <a:defRPr>
                <a:solidFill>
                  <a:srgbClr val="FFFFFF"/>
                </a:solidFill>
              </a:defRPr>
            </a:pPr>
            <a:endParaRPr/>
          </a:p>
        </p:txBody>
      </p:sp>
      <p:sp>
        <p:nvSpPr>
          <p:cNvPr id="1284" name="Shape 1284"/>
          <p:cNvSpPr>
            <a:spLocks noGrp="1"/>
          </p:cNvSpPr>
          <p:nvPr>
            <p:ph type="body" sz="quarter" idx="14" hasCustomPrompt="1"/>
          </p:nvPr>
        </p:nvSpPr>
        <p:spPr>
          <a:xfrm>
            <a:off x="681781" y="1359295"/>
            <a:ext cx="1270001" cy="63501"/>
          </a:xfrm>
          <a:prstGeom prst="rect">
            <a:avLst/>
          </a:prstGeom>
          <a:solidFill>
            <a:srgbClr val="FFFFFF"/>
          </a:solidFill>
        </p:spPr>
        <p:txBody>
          <a:bodyPr lIns="50800" tIns="50800" rIns="50800" bIns="50800" numCol="1" spcCol="38100" anchor="ctr"/>
          <a:lstStyle>
            <a:lvl1pPr>
              <a:defRPr/>
            </a:lvl1pPr>
          </a:lstStyle>
          <a:p>
            <a:pPr algn="ctr" defTabSz="825500">
              <a:lnSpc>
                <a:spcPct val="100000"/>
              </a:lnSpc>
              <a:spcBef>
                <a:spcPts val="0"/>
              </a:spcBef>
              <a:defRPr sz="3200">
                <a:solidFill>
                  <a:srgbClr val="FFFFFF"/>
                </a:solidFill>
              </a:defRPr>
            </a:pPr>
            <a:r>
              <a:rPr lang="en-GB" dirty="0"/>
              <a:t>  </a:t>
            </a:r>
            <a:endParaRPr dirty="0"/>
          </a:p>
        </p:txBody>
      </p:sp>
      <p:sp>
        <p:nvSpPr>
          <p:cNvPr id="1285" name="Shape 1285"/>
          <p:cNvSpPr>
            <a:spLocks noGrp="1"/>
          </p:cNvSpPr>
          <p:nvPr>
            <p:ph type="title"/>
          </p:nvPr>
        </p:nvSpPr>
        <p:spPr>
          <a:xfrm>
            <a:off x="681781" y="1536425"/>
            <a:ext cx="9936784" cy="1026144"/>
          </a:xfrm>
          <a:prstGeom prst="rect">
            <a:avLst/>
          </a:prstGeom>
        </p:spPr>
        <p:txBody>
          <a:bodyPr/>
          <a:lstStyle>
            <a:lvl1pPr>
              <a:defRPr spc="0">
                <a:solidFill>
                  <a:srgbClr val="FFFFFF"/>
                </a:solidFill>
              </a:defRPr>
            </a:lvl1pPr>
          </a:lstStyle>
          <a:p>
            <a:r>
              <a:rPr dirty="0"/>
              <a:t>Title Text</a:t>
            </a:r>
          </a:p>
        </p:txBody>
      </p:sp>
      <p:sp>
        <p:nvSpPr>
          <p:cNvPr id="1286" name="Shape 1286"/>
          <p:cNvSpPr>
            <a:spLocks noGrp="1"/>
          </p:cNvSpPr>
          <p:nvPr>
            <p:ph type="body" sz="quarter" idx="15" hasCustomPrompt="1"/>
          </p:nvPr>
        </p:nvSpPr>
        <p:spPr>
          <a:xfrm>
            <a:off x="589230" y="1018404"/>
            <a:ext cx="1362552" cy="246221"/>
          </a:xfrm>
          <a:prstGeom prst="rect">
            <a:avLst/>
          </a:prstGeom>
        </p:spPr>
        <p:txBody>
          <a:bodyPr wrap="none" numCol="1" spcCol="38100" anchor="ctr">
            <a:spAutoFit/>
          </a:bodyPr>
          <a:lstStyle>
            <a:lvl1pPr>
              <a:lnSpc>
                <a:spcPct val="100000"/>
              </a:lnSpc>
              <a:spcBef>
                <a:spcPts val="0"/>
              </a:spcBef>
              <a:defRPr sz="1000" b="1" cap="all" spc="70">
                <a:solidFill>
                  <a:srgbClr val="FFFFFF"/>
                </a:solidFill>
              </a:defRPr>
            </a:lvl1pPr>
          </a:lstStyle>
          <a:p>
            <a:r>
              <a:rPr lang="en-GB" dirty="0"/>
              <a:t>{SCHOOL NAME}</a:t>
            </a:r>
            <a:endParaRPr dirty="0"/>
          </a:p>
        </p:txBody>
      </p:sp>
      <p:sp>
        <p:nvSpPr>
          <p:cNvPr id="1287" name="Shape 1287"/>
          <p:cNvSpPr>
            <a:spLocks noGrp="1"/>
          </p:cNvSpPr>
          <p:nvPr>
            <p:ph type="body" sz="half" idx="1"/>
          </p:nvPr>
        </p:nvSpPr>
        <p:spPr>
          <a:xfrm>
            <a:off x="681781" y="3585241"/>
            <a:ext cx="7184173" cy="5145687"/>
          </a:xfrm>
          <a:prstGeom prst="rect">
            <a:avLst/>
          </a:prstGeom>
        </p:spPr>
        <p:txBody>
          <a:bodyPr numCol="1" spcCol="38100"/>
          <a:lstStyle>
            <a:lvl3pPr>
              <a:defRPr sz="1800"/>
            </a:lvl3pPr>
            <a:lvl4pPr>
              <a:defRPr sz="1800"/>
            </a:lvl4pPr>
            <a:lvl5pPr>
              <a:defRPr sz="1800"/>
            </a:lvl5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1288" name="Shape 1288"/>
          <p:cNvSpPr>
            <a:spLocks noGrp="1"/>
          </p:cNvSpPr>
          <p:nvPr>
            <p:ph type="pic" sz="quarter" idx="16"/>
          </p:nvPr>
        </p:nvSpPr>
        <p:spPr>
          <a:xfrm>
            <a:off x="8888625" y="3585241"/>
            <a:ext cx="3434394" cy="5145687"/>
          </a:xfrm>
          <a:prstGeom prst="rect">
            <a:avLst/>
          </a:prstGeom>
        </p:spPr>
        <p:txBody>
          <a:bodyPr lIns="91439" tIns="45719" rIns="91439" bIns="45719" numCol="1" spcCol="38100"/>
          <a:lstStyle/>
          <a:p>
            <a:endParaRPr/>
          </a:p>
        </p:txBody>
      </p:sp>
      <p:sp>
        <p:nvSpPr>
          <p:cNvPr id="1289" name="Shape 1289"/>
          <p:cNvSpPr/>
          <p:nvPr/>
        </p:nvSpPr>
        <p:spPr>
          <a:xfrm>
            <a:off x="13004800" y="212197"/>
            <a:ext cx="190501" cy="257388"/>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290" name="Shape 1290"/>
          <p:cNvSpPr/>
          <p:nvPr/>
        </p:nvSpPr>
        <p:spPr>
          <a:xfrm>
            <a:off x="13004800" y="905652"/>
            <a:ext cx="190501" cy="523494"/>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291" name="Shape 1291"/>
          <p:cNvSpPr/>
          <p:nvPr/>
        </p:nvSpPr>
        <p:spPr>
          <a:xfrm>
            <a:off x="12753975" y="-267197"/>
            <a:ext cx="250826"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292" name="Shape 1292"/>
          <p:cNvSpPr/>
          <p:nvPr/>
        </p:nvSpPr>
        <p:spPr>
          <a:xfrm>
            <a:off x="-1" y="-267197"/>
            <a:ext cx="127001"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293" name="Shape 1293"/>
          <p:cNvSpPr/>
          <p:nvPr/>
        </p:nvSpPr>
        <p:spPr>
          <a:xfrm>
            <a:off x="-1" y="9753600"/>
            <a:ext cx="277727"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294" name="Shape 1294"/>
          <p:cNvSpPr/>
          <p:nvPr/>
        </p:nvSpPr>
        <p:spPr>
          <a:xfrm>
            <a:off x="-284076" y="9497764"/>
            <a:ext cx="284076" cy="255836"/>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295" name="Shape 1295"/>
          <p:cNvSpPr/>
          <p:nvPr/>
        </p:nvSpPr>
        <p:spPr>
          <a:xfrm>
            <a:off x="13004800" y="8600682"/>
            <a:ext cx="190501" cy="38142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296" name="Shape 1296"/>
          <p:cNvSpPr/>
          <p:nvPr/>
        </p:nvSpPr>
        <p:spPr>
          <a:xfrm>
            <a:off x="13004800" y="9098983"/>
            <a:ext cx="190501" cy="38142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297" name="Shape 1297"/>
          <p:cNvSpPr/>
          <p:nvPr/>
        </p:nvSpPr>
        <p:spPr>
          <a:xfrm>
            <a:off x="295117" y="-267197"/>
            <a:ext cx="127001"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298" name="Shape 1298"/>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1_Bullet list &amp; Photo BLN">
    <p:spTree>
      <p:nvGrpSpPr>
        <p:cNvPr id="1" name=""/>
        <p:cNvGrpSpPr/>
        <p:nvPr/>
      </p:nvGrpSpPr>
      <p:grpSpPr>
        <a:xfrm>
          <a:off x="0" y="0"/>
          <a:ext cx="0" cy="0"/>
          <a:chOff x="0" y="0"/>
          <a:chExt cx="0" cy="0"/>
        </a:xfrm>
      </p:grpSpPr>
      <p:sp>
        <p:nvSpPr>
          <p:cNvPr id="1281" name="Shape 1281"/>
          <p:cNvSpPr/>
          <p:nvPr/>
        </p:nvSpPr>
        <p:spPr>
          <a:xfrm>
            <a:off x="-2739" y="681781"/>
            <a:ext cx="13007540" cy="2221679"/>
          </a:xfrm>
          <a:prstGeom prst="rect">
            <a:avLst/>
          </a:prstGeom>
          <a:solidFill>
            <a:srgbClr val="24B2C8"/>
          </a:solidFill>
          <a:ln w="3175">
            <a:miter lim="400000"/>
          </a:ln>
        </p:spPr>
        <p:txBody>
          <a:bodyPr lIns="27093" tIns="27093" rIns="27093" bIns="27093" anchor="ctr"/>
          <a:lstStyle/>
          <a:p>
            <a:pPr algn="ctr">
              <a:spcBef>
                <a:spcPts val="0"/>
              </a:spcBef>
              <a:defRPr>
                <a:solidFill>
                  <a:srgbClr val="FFFFFF"/>
                </a:solidFill>
              </a:defRPr>
            </a:pPr>
            <a:endParaRPr/>
          </a:p>
        </p:txBody>
      </p:sp>
      <p:sp>
        <p:nvSpPr>
          <p:cNvPr id="1283" name="Shape 1283"/>
          <p:cNvSpPr/>
          <p:nvPr/>
        </p:nvSpPr>
        <p:spPr>
          <a:xfrm>
            <a:off x="-1" y="0"/>
            <a:ext cx="13004802" cy="681782"/>
          </a:xfrm>
          <a:prstGeom prst="rect">
            <a:avLst/>
          </a:prstGeom>
          <a:solidFill>
            <a:schemeClr val="accent1"/>
          </a:solidFill>
          <a:ln w="3175">
            <a:miter lim="400000"/>
          </a:ln>
        </p:spPr>
        <p:txBody>
          <a:bodyPr lIns="27093" tIns="27093" rIns="27093" bIns="27093" anchor="ctr"/>
          <a:lstStyle/>
          <a:p>
            <a:pPr algn="ctr">
              <a:spcBef>
                <a:spcPts val="0"/>
              </a:spcBef>
              <a:defRPr>
                <a:solidFill>
                  <a:srgbClr val="FFFFFF"/>
                </a:solidFill>
              </a:defRPr>
            </a:pPr>
            <a:endParaRPr/>
          </a:p>
        </p:txBody>
      </p:sp>
      <p:sp>
        <p:nvSpPr>
          <p:cNvPr id="1284" name="Shape 1284"/>
          <p:cNvSpPr>
            <a:spLocks noGrp="1"/>
          </p:cNvSpPr>
          <p:nvPr>
            <p:ph type="body" sz="quarter" idx="14" hasCustomPrompt="1"/>
          </p:nvPr>
        </p:nvSpPr>
        <p:spPr>
          <a:xfrm>
            <a:off x="681781" y="1359295"/>
            <a:ext cx="1270001" cy="63501"/>
          </a:xfrm>
          <a:prstGeom prst="rect">
            <a:avLst/>
          </a:prstGeom>
          <a:solidFill>
            <a:srgbClr val="FFFFFF"/>
          </a:solidFill>
        </p:spPr>
        <p:txBody>
          <a:bodyPr lIns="50800" tIns="50800" rIns="50800" bIns="50800" numCol="1" spcCol="38100" anchor="ctr"/>
          <a:lstStyle>
            <a:lvl1pPr>
              <a:defRPr/>
            </a:lvl1pPr>
          </a:lstStyle>
          <a:p>
            <a:pPr algn="ctr" defTabSz="825500">
              <a:lnSpc>
                <a:spcPct val="100000"/>
              </a:lnSpc>
              <a:spcBef>
                <a:spcPts val="0"/>
              </a:spcBef>
              <a:defRPr sz="3200">
                <a:solidFill>
                  <a:srgbClr val="FFFFFF"/>
                </a:solidFill>
              </a:defRPr>
            </a:pPr>
            <a:r>
              <a:rPr lang="en-GB" dirty="0"/>
              <a:t>  </a:t>
            </a:r>
            <a:endParaRPr dirty="0"/>
          </a:p>
        </p:txBody>
      </p:sp>
      <p:sp>
        <p:nvSpPr>
          <p:cNvPr id="1285" name="Shape 1285"/>
          <p:cNvSpPr>
            <a:spLocks noGrp="1"/>
          </p:cNvSpPr>
          <p:nvPr>
            <p:ph type="title" hasCustomPrompt="1"/>
          </p:nvPr>
        </p:nvSpPr>
        <p:spPr>
          <a:xfrm>
            <a:off x="681781" y="1536425"/>
            <a:ext cx="9936784" cy="1026144"/>
          </a:xfrm>
          <a:prstGeom prst="rect">
            <a:avLst/>
          </a:prstGeom>
        </p:spPr>
        <p:txBody>
          <a:bodyPr/>
          <a:lstStyle>
            <a:lvl1pPr>
              <a:defRPr spc="0">
                <a:solidFill>
                  <a:srgbClr val="FFFFFF"/>
                </a:solidFill>
              </a:defRPr>
            </a:lvl1pPr>
          </a:lstStyle>
          <a:p>
            <a:r>
              <a:rPr lang="en-GB" dirty="0"/>
              <a:t>Barcelona Trip {Year}</a:t>
            </a:r>
            <a:endParaRPr dirty="0"/>
          </a:p>
        </p:txBody>
      </p:sp>
      <p:sp>
        <p:nvSpPr>
          <p:cNvPr id="1286" name="Shape 1286"/>
          <p:cNvSpPr>
            <a:spLocks noGrp="1"/>
          </p:cNvSpPr>
          <p:nvPr>
            <p:ph type="body" sz="quarter" idx="15" hasCustomPrompt="1"/>
          </p:nvPr>
        </p:nvSpPr>
        <p:spPr>
          <a:xfrm>
            <a:off x="589230" y="1018404"/>
            <a:ext cx="1362552" cy="246221"/>
          </a:xfrm>
          <a:prstGeom prst="rect">
            <a:avLst/>
          </a:prstGeom>
        </p:spPr>
        <p:txBody>
          <a:bodyPr wrap="none" numCol="1" spcCol="38100" anchor="ctr">
            <a:spAutoFit/>
          </a:bodyPr>
          <a:lstStyle>
            <a:lvl1pPr>
              <a:lnSpc>
                <a:spcPct val="100000"/>
              </a:lnSpc>
              <a:spcBef>
                <a:spcPts val="0"/>
              </a:spcBef>
              <a:defRPr sz="1000" b="1" cap="all" spc="70">
                <a:solidFill>
                  <a:srgbClr val="FFFFFF"/>
                </a:solidFill>
              </a:defRPr>
            </a:lvl1pPr>
          </a:lstStyle>
          <a:p>
            <a:r>
              <a:rPr lang="en-GB" dirty="0"/>
              <a:t>{SCHOOL NAME}</a:t>
            </a:r>
            <a:endParaRPr dirty="0"/>
          </a:p>
        </p:txBody>
      </p:sp>
      <p:sp>
        <p:nvSpPr>
          <p:cNvPr id="1287" name="Shape 1287"/>
          <p:cNvSpPr>
            <a:spLocks noGrp="1"/>
          </p:cNvSpPr>
          <p:nvPr>
            <p:ph type="body" sz="half" idx="1" hasCustomPrompt="1"/>
          </p:nvPr>
        </p:nvSpPr>
        <p:spPr>
          <a:xfrm>
            <a:off x="681781" y="3585240"/>
            <a:ext cx="3819881" cy="5112000"/>
          </a:xfrm>
          <a:prstGeom prst="rect">
            <a:avLst/>
          </a:prstGeom>
        </p:spPr>
        <p:txBody>
          <a:bodyPr numCol="1" spcCol="38100"/>
          <a:lstStyle>
            <a:lvl1pPr>
              <a:defRPr>
                <a:latin typeface="+mn-lt"/>
              </a:defRPr>
            </a:lvl1pPr>
            <a:lvl2pPr marL="0" indent="0">
              <a:buFont typeface="Arial" panose="020B0604020202020204" pitchFamily="34" charset="0"/>
              <a:buNone/>
              <a:defRPr sz="2000" baseline="0">
                <a:latin typeface="+mn-lt"/>
              </a:defRPr>
            </a:lvl2pPr>
            <a:lvl3pPr marL="285750" indent="-285750">
              <a:buFont typeface="Arial" panose="020B0604020202020204" pitchFamily="34" charset="0"/>
              <a:buChar char="•"/>
              <a:defRPr sz="2000" baseline="0">
                <a:latin typeface="+mn-lt"/>
              </a:defRPr>
            </a:lvl3pPr>
            <a:lvl4pPr marL="285750" indent="-285750">
              <a:buFont typeface="Arial" panose="020B0604020202020204" pitchFamily="34" charset="0"/>
              <a:buChar char="•"/>
              <a:defRPr sz="2000" baseline="0">
                <a:latin typeface="+mn-lt"/>
              </a:defRPr>
            </a:lvl4pPr>
            <a:lvl5pPr marL="285750" indent="-285750">
              <a:buFont typeface="Arial" panose="020B0604020202020204" pitchFamily="34" charset="0"/>
              <a:buChar char="•"/>
              <a:defRPr sz="2000" baseline="0">
                <a:latin typeface="+mn-lt"/>
              </a:defRPr>
            </a:lvl5pPr>
            <a:lvl6pPr marL="0" indent="0">
              <a:buFont typeface="Arial" panose="020B0604020202020204" pitchFamily="34" charset="0"/>
              <a:buNone/>
              <a:defRPr sz="2000" baseline="0"/>
            </a:lvl6pPr>
          </a:lstStyle>
          <a:p>
            <a:pPr lvl="2"/>
            <a:r>
              <a:rPr dirty="0"/>
              <a:t>Body Level Two</a:t>
            </a:r>
          </a:p>
          <a:p>
            <a:pPr lvl="3"/>
            <a:r>
              <a:rPr dirty="0"/>
              <a:t>Body Level Three</a:t>
            </a:r>
          </a:p>
          <a:p>
            <a:pPr lvl="4"/>
            <a:r>
              <a:rPr dirty="0"/>
              <a:t>Body Level Four</a:t>
            </a:r>
            <a:endParaRPr lang="en-GB" dirty="0"/>
          </a:p>
          <a:p>
            <a:pPr lvl="4"/>
            <a:r>
              <a:rPr dirty="0"/>
              <a:t>Body Level Five</a:t>
            </a:r>
          </a:p>
        </p:txBody>
      </p:sp>
      <p:sp>
        <p:nvSpPr>
          <p:cNvPr id="1288" name="Shape 1288"/>
          <p:cNvSpPr>
            <a:spLocks noGrp="1"/>
          </p:cNvSpPr>
          <p:nvPr>
            <p:ph type="pic" sz="quarter" idx="16"/>
          </p:nvPr>
        </p:nvSpPr>
        <p:spPr>
          <a:xfrm>
            <a:off x="8888625" y="3585241"/>
            <a:ext cx="3434394" cy="5145687"/>
          </a:xfrm>
          <a:prstGeom prst="rect">
            <a:avLst/>
          </a:prstGeom>
        </p:spPr>
        <p:txBody>
          <a:bodyPr lIns="91439" tIns="45719" rIns="91439" bIns="45719" numCol="1" spcCol="38100"/>
          <a:lstStyle/>
          <a:p>
            <a:endParaRPr/>
          </a:p>
        </p:txBody>
      </p:sp>
      <p:sp>
        <p:nvSpPr>
          <p:cNvPr id="1289" name="Shape 1289"/>
          <p:cNvSpPr/>
          <p:nvPr/>
        </p:nvSpPr>
        <p:spPr>
          <a:xfrm>
            <a:off x="13004800" y="212197"/>
            <a:ext cx="190501" cy="257388"/>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290" name="Shape 1290"/>
          <p:cNvSpPr/>
          <p:nvPr/>
        </p:nvSpPr>
        <p:spPr>
          <a:xfrm>
            <a:off x="13004800" y="905652"/>
            <a:ext cx="190501" cy="523494"/>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291" name="Shape 1291"/>
          <p:cNvSpPr/>
          <p:nvPr/>
        </p:nvSpPr>
        <p:spPr>
          <a:xfrm>
            <a:off x="12753975" y="-267197"/>
            <a:ext cx="250826"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292" name="Shape 1292"/>
          <p:cNvSpPr/>
          <p:nvPr/>
        </p:nvSpPr>
        <p:spPr>
          <a:xfrm>
            <a:off x="-1" y="-267197"/>
            <a:ext cx="127001"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293" name="Shape 1293"/>
          <p:cNvSpPr/>
          <p:nvPr/>
        </p:nvSpPr>
        <p:spPr>
          <a:xfrm>
            <a:off x="-1" y="9753600"/>
            <a:ext cx="277727"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294" name="Shape 1294"/>
          <p:cNvSpPr/>
          <p:nvPr/>
        </p:nvSpPr>
        <p:spPr>
          <a:xfrm>
            <a:off x="-284076" y="9497764"/>
            <a:ext cx="284076" cy="255836"/>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295" name="Shape 1295"/>
          <p:cNvSpPr/>
          <p:nvPr/>
        </p:nvSpPr>
        <p:spPr>
          <a:xfrm>
            <a:off x="13004800" y="8600682"/>
            <a:ext cx="190501" cy="38142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296" name="Shape 1296"/>
          <p:cNvSpPr/>
          <p:nvPr/>
        </p:nvSpPr>
        <p:spPr>
          <a:xfrm>
            <a:off x="13004800" y="9098983"/>
            <a:ext cx="190501" cy="38142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297" name="Shape 1297"/>
          <p:cNvSpPr/>
          <p:nvPr/>
        </p:nvSpPr>
        <p:spPr>
          <a:xfrm>
            <a:off x="295117" y="-267197"/>
            <a:ext cx="127001"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298" name="Shape 1298"/>
          <p:cNvSpPr>
            <a:spLocks noGrp="1"/>
          </p:cNvSpPr>
          <p:nvPr>
            <p:ph type="sldNum" sz="quarter" idx="2"/>
          </p:nvPr>
        </p:nvSpPr>
        <p:spPr>
          <a:prstGeom prst="rect">
            <a:avLst/>
          </a:prstGeom>
        </p:spPr>
        <p:txBody>
          <a:bodyPr/>
          <a:lstStyle/>
          <a:p>
            <a:fld id="{86CB4B4D-7CA3-9044-876B-883B54F8677D}" type="slidenum">
              <a:t>‹#›</a:t>
            </a:fld>
            <a:endParaRPr/>
          </a:p>
        </p:txBody>
      </p:sp>
      <p:sp>
        <p:nvSpPr>
          <p:cNvPr id="21" name="Shape 1287"/>
          <p:cNvSpPr>
            <a:spLocks noGrp="1"/>
          </p:cNvSpPr>
          <p:nvPr>
            <p:ph type="body" sz="half" idx="17" hasCustomPrompt="1"/>
          </p:nvPr>
        </p:nvSpPr>
        <p:spPr>
          <a:xfrm>
            <a:off x="4785203" y="3585240"/>
            <a:ext cx="3819881" cy="5112000"/>
          </a:xfrm>
          <a:prstGeom prst="rect">
            <a:avLst/>
          </a:prstGeom>
        </p:spPr>
        <p:txBody>
          <a:bodyPr numCol="1" spcCol="38100"/>
          <a:lstStyle>
            <a:lvl1pPr>
              <a:defRPr>
                <a:latin typeface="+mn-lt"/>
              </a:defRPr>
            </a:lvl1pPr>
            <a:lvl2pPr marL="0" indent="0">
              <a:buFont typeface="Arial" panose="020B0604020202020204" pitchFamily="34" charset="0"/>
              <a:buNone/>
              <a:defRPr sz="2000" baseline="0">
                <a:latin typeface="+mn-lt"/>
              </a:defRPr>
            </a:lvl2pPr>
            <a:lvl3pPr marL="285750" indent="-285750">
              <a:buFont typeface="Arial" panose="020B0604020202020204" pitchFamily="34" charset="0"/>
              <a:buChar char="•"/>
              <a:defRPr sz="2000" baseline="0">
                <a:latin typeface="+mn-lt"/>
              </a:defRPr>
            </a:lvl3pPr>
            <a:lvl4pPr marL="285750" indent="-285750">
              <a:buFont typeface="Arial" panose="020B0604020202020204" pitchFamily="34" charset="0"/>
              <a:buChar char="•"/>
              <a:defRPr sz="2000" baseline="0">
                <a:latin typeface="+mn-lt"/>
              </a:defRPr>
            </a:lvl4pPr>
            <a:lvl5pPr marL="285750" indent="-285750">
              <a:buFont typeface="Arial" panose="020B0604020202020204" pitchFamily="34" charset="0"/>
              <a:buChar char="•"/>
              <a:defRPr sz="2000" baseline="0">
                <a:latin typeface="+mn-lt"/>
              </a:defRPr>
            </a:lvl5pPr>
            <a:lvl6pPr marL="0" indent="0">
              <a:buFont typeface="Arial" panose="020B0604020202020204" pitchFamily="34" charset="0"/>
              <a:buNone/>
              <a:defRPr sz="2000" baseline="0"/>
            </a:lvl6pPr>
          </a:lstStyle>
          <a:p>
            <a:pPr lvl="2"/>
            <a:r>
              <a:rPr dirty="0"/>
              <a:t>Body Level Two</a:t>
            </a:r>
          </a:p>
          <a:p>
            <a:pPr lvl="3"/>
            <a:r>
              <a:rPr dirty="0"/>
              <a:t>Body Level Three</a:t>
            </a:r>
          </a:p>
          <a:p>
            <a:pPr lvl="4"/>
            <a:r>
              <a:rPr dirty="0"/>
              <a:t>Body Level Four</a:t>
            </a:r>
            <a:endParaRPr lang="en-GB" dirty="0"/>
          </a:p>
          <a:p>
            <a:pPr lvl="4"/>
            <a:r>
              <a:rPr dirty="0"/>
              <a:t>Body Level Five</a:t>
            </a:r>
          </a:p>
        </p:txBody>
      </p:sp>
    </p:spTree>
    <p:extLst>
      <p:ext uri="{BB962C8B-B14F-4D97-AF65-F5344CB8AC3E}">
        <p14:creationId xmlns:p14="http://schemas.microsoft.com/office/powerpoint/2010/main" val="3112024574"/>
      </p:ext>
    </p:extLst>
  </p:cSld>
  <p:clrMapOvr>
    <a:masterClrMapping/>
  </p:clrMapOvr>
  <p:transition spd="med"/>
</p:sldLayout>
</file>

<file path=ppt/slideLayouts/slideLayout43.xml><?xml version="1.0" encoding="utf-8"?>
<p:sldLayout xmlns:a="http://schemas.openxmlformats.org/drawingml/2006/main" xmlns:r="http://schemas.openxmlformats.org/officeDocument/2006/relationships" xmlns:p="http://schemas.openxmlformats.org/presentationml/2006/main" userDrawn="1">
  <p:cSld name="Kiosk Article &amp; 3 Photo BLN">
    <p:spTree>
      <p:nvGrpSpPr>
        <p:cNvPr id="1" name=""/>
        <p:cNvGrpSpPr/>
        <p:nvPr/>
      </p:nvGrpSpPr>
      <p:grpSpPr>
        <a:xfrm>
          <a:off x="0" y="0"/>
          <a:ext cx="0" cy="0"/>
          <a:chOff x="0" y="0"/>
          <a:chExt cx="0" cy="0"/>
        </a:xfrm>
      </p:grpSpPr>
      <p:sp>
        <p:nvSpPr>
          <p:cNvPr id="1305" name="Shape 1305"/>
          <p:cNvSpPr/>
          <p:nvPr/>
        </p:nvSpPr>
        <p:spPr>
          <a:xfrm>
            <a:off x="-2739" y="681781"/>
            <a:ext cx="13007540" cy="2221679"/>
          </a:xfrm>
          <a:prstGeom prst="rect">
            <a:avLst/>
          </a:prstGeom>
          <a:solidFill>
            <a:srgbClr val="24B2C8"/>
          </a:solidFill>
          <a:ln w="3175">
            <a:miter lim="400000"/>
          </a:ln>
        </p:spPr>
        <p:txBody>
          <a:bodyPr lIns="27093" tIns="27093" rIns="27093" bIns="27093" anchor="ctr"/>
          <a:lstStyle/>
          <a:p>
            <a:pPr algn="ctr">
              <a:spcBef>
                <a:spcPts val="0"/>
              </a:spcBef>
              <a:defRPr>
                <a:solidFill>
                  <a:srgbClr val="FFFFFF"/>
                </a:solidFill>
              </a:defRPr>
            </a:pPr>
            <a:endParaRPr/>
          </a:p>
        </p:txBody>
      </p:sp>
      <p:sp>
        <p:nvSpPr>
          <p:cNvPr id="1307" name="Shape 1307"/>
          <p:cNvSpPr/>
          <p:nvPr/>
        </p:nvSpPr>
        <p:spPr>
          <a:xfrm>
            <a:off x="-1" y="0"/>
            <a:ext cx="13004802" cy="681782"/>
          </a:xfrm>
          <a:prstGeom prst="rect">
            <a:avLst/>
          </a:prstGeom>
          <a:solidFill>
            <a:schemeClr val="accent1"/>
          </a:solidFill>
          <a:ln w="3175">
            <a:miter lim="400000"/>
          </a:ln>
        </p:spPr>
        <p:txBody>
          <a:bodyPr lIns="27093" tIns="27093" rIns="27093" bIns="27093" anchor="ctr"/>
          <a:lstStyle/>
          <a:p>
            <a:pPr algn="ctr">
              <a:spcBef>
                <a:spcPts val="0"/>
              </a:spcBef>
              <a:defRPr>
                <a:solidFill>
                  <a:srgbClr val="FFFFFF"/>
                </a:solidFill>
              </a:defRPr>
            </a:pPr>
            <a:endParaRPr/>
          </a:p>
        </p:txBody>
      </p:sp>
      <p:sp>
        <p:nvSpPr>
          <p:cNvPr id="1308" name="Shape 1308"/>
          <p:cNvSpPr>
            <a:spLocks noGrp="1"/>
          </p:cNvSpPr>
          <p:nvPr>
            <p:ph type="body" sz="quarter" idx="14" hasCustomPrompt="1"/>
          </p:nvPr>
        </p:nvSpPr>
        <p:spPr>
          <a:xfrm>
            <a:off x="681781" y="1359295"/>
            <a:ext cx="1270001" cy="63501"/>
          </a:xfrm>
          <a:prstGeom prst="rect">
            <a:avLst/>
          </a:prstGeom>
          <a:solidFill>
            <a:srgbClr val="FFFFFF"/>
          </a:solidFill>
        </p:spPr>
        <p:txBody>
          <a:bodyPr lIns="50800" tIns="50800" rIns="50800" bIns="50800" numCol="1" spcCol="38100" anchor="ctr"/>
          <a:lstStyle/>
          <a:p>
            <a:pPr algn="ctr" defTabSz="825500">
              <a:lnSpc>
                <a:spcPct val="100000"/>
              </a:lnSpc>
              <a:spcBef>
                <a:spcPts val="0"/>
              </a:spcBef>
              <a:defRPr sz="3200">
                <a:solidFill>
                  <a:srgbClr val="FFFFFF"/>
                </a:solidFill>
              </a:defRPr>
            </a:pPr>
            <a:r>
              <a:rPr lang="en-GB" dirty="0"/>
              <a:t> </a:t>
            </a:r>
            <a:endParaRPr dirty="0"/>
          </a:p>
        </p:txBody>
      </p:sp>
      <p:sp>
        <p:nvSpPr>
          <p:cNvPr id="1309" name="Shape 1309"/>
          <p:cNvSpPr>
            <a:spLocks noGrp="1"/>
          </p:cNvSpPr>
          <p:nvPr>
            <p:ph type="title"/>
          </p:nvPr>
        </p:nvSpPr>
        <p:spPr>
          <a:xfrm>
            <a:off x="681781" y="1536425"/>
            <a:ext cx="9936784" cy="1026144"/>
          </a:xfrm>
          <a:prstGeom prst="rect">
            <a:avLst/>
          </a:prstGeom>
        </p:spPr>
        <p:txBody>
          <a:bodyPr/>
          <a:lstStyle>
            <a:lvl1pPr>
              <a:defRPr spc="0">
                <a:solidFill>
                  <a:srgbClr val="FFFFFF"/>
                </a:solidFill>
              </a:defRPr>
            </a:lvl1pPr>
          </a:lstStyle>
          <a:p>
            <a:r>
              <a:t>Title Text</a:t>
            </a:r>
          </a:p>
        </p:txBody>
      </p:sp>
      <p:sp>
        <p:nvSpPr>
          <p:cNvPr id="1311" name="Shape 1311"/>
          <p:cNvSpPr>
            <a:spLocks noGrp="1"/>
          </p:cNvSpPr>
          <p:nvPr>
            <p:ph type="body" sz="quarter" idx="1"/>
          </p:nvPr>
        </p:nvSpPr>
        <p:spPr>
          <a:xfrm>
            <a:off x="681781" y="3585241"/>
            <a:ext cx="4457066" cy="5174446"/>
          </a:xfrm>
          <a:prstGeom prst="rect">
            <a:avLst/>
          </a:prstGeom>
        </p:spPr>
        <p:txBody>
          <a:bodyPr numCol="1" spcCol="38100"/>
          <a:lstStyle>
            <a:lvl3pPr>
              <a:defRPr sz="1800"/>
            </a:lvl3pPr>
            <a:lvl4pPr>
              <a:defRPr sz="1800"/>
            </a:lvl4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1312" name="Shape 1312"/>
          <p:cNvSpPr>
            <a:spLocks noGrp="1"/>
          </p:cNvSpPr>
          <p:nvPr>
            <p:ph type="pic" sz="quarter" idx="16"/>
          </p:nvPr>
        </p:nvSpPr>
        <p:spPr>
          <a:xfrm>
            <a:off x="8754628" y="3585241"/>
            <a:ext cx="3568303" cy="5145687"/>
          </a:xfrm>
          <a:prstGeom prst="rect">
            <a:avLst/>
          </a:prstGeom>
        </p:spPr>
        <p:txBody>
          <a:bodyPr lIns="91439" tIns="45719" rIns="91439" bIns="45719" numCol="1" spcCol="38100"/>
          <a:lstStyle/>
          <a:p>
            <a:endParaRPr/>
          </a:p>
        </p:txBody>
      </p:sp>
      <p:sp>
        <p:nvSpPr>
          <p:cNvPr id="1313" name="Shape 1313"/>
          <p:cNvSpPr>
            <a:spLocks noGrp="1"/>
          </p:cNvSpPr>
          <p:nvPr>
            <p:ph type="pic" sz="quarter" idx="17"/>
          </p:nvPr>
        </p:nvSpPr>
        <p:spPr>
          <a:xfrm>
            <a:off x="6161509" y="5785696"/>
            <a:ext cx="2365860" cy="2945231"/>
          </a:xfrm>
          <a:prstGeom prst="rect">
            <a:avLst/>
          </a:prstGeom>
        </p:spPr>
        <p:txBody>
          <a:bodyPr lIns="91439" tIns="45719" rIns="91439" bIns="45719" numCol="1" spcCol="38100"/>
          <a:lstStyle/>
          <a:p>
            <a:endParaRPr/>
          </a:p>
        </p:txBody>
      </p:sp>
      <p:sp>
        <p:nvSpPr>
          <p:cNvPr id="1314" name="Shape 1314"/>
          <p:cNvSpPr>
            <a:spLocks noGrp="1"/>
          </p:cNvSpPr>
          <p:nvPr>
            <p:ph type="pic" sz="quarter" idx="18"/>
          </p:nvPr>
        </p:nvSpPr>
        <p:spPr>
          <a:xfrm>
            <a:off x="6161509" y="3585066"/>
            <a:ext cx="2365860" cy="1973369"/>
          </a:xfrm>
          <a:prstGeom prst="rect">
            <a:avLst/>
          </a:prstGeom>
        </p:spPr>
        <p:txBody>
          <a:bodyPr lIns="91439" tIns="45719" rIns="91439" bIns="45719" numCol="1" spcCol="38100"/>
          <a:lstStyle/>
          <a:p>
            <a:endParaRPr/>
          </a:p>
        </p:txBody>
      </p:sp>
      <p:sp>
        <p:nvSpPr>
          <p:cNvPr id="1315" name="Shape 1315"/>
          <p:cNvSpPr/>
          <p:nvPr/>
        </p:nvSpPr>
        <p:spPr>
          <a:xfrm>
            <a:off x="13004800" y="212197"/>
            <a:ext cx="190501" cy="257388"/>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316" name="Shape 1316"/>
          <p:cNvSpPr/>
          <p:nvPr/>
        </p:nvSpPr>
        <p:spPr>
          <a:xfrm>
            <a:off x="13004800" y="905652"/>
            <a:ext cx="190501" cy="523494"/>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317" name="Shape 1317"/>
          <p:cNvSpPr/>
          <p:nvPr/>
        </p:nvSpPr>
        <p:spPr>
          <a:xfrm>
            <a:off x="12753975" y="-267197"/>
            <a:ext cx="250826"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318" name="Shape 1318"/>
          <p:cNvSpPr/>
          <p:nvPr/>
        </p:nvSpPr>
        <p:spPr>
          <a:xfrm>
            <a:off x="-1" y="-267197"/>
            <a:ext cx="127001"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319" name="Shape 1319"/>
          <p:cNvSpPr/>
          <p:nvPr/>
        </p:nvSpPr>
        <p:spPr>
          <a:xfrm>
            <a:off x="-1" y="9753600"/>
            <a:ext cx="277727"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320" name="Shape 1320"/>
          <p:cNvSpPr/>
          <p:nvPr/>
        </p:nvSpPr>
        <p:spPr>
          <a:xfrm>
            <a:off x="-284076" y="9497764"/>
            <a:ext cx="284076" cy="255836"/>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321" name="Shape 1321"/>
          <p:cNvSpPr/>
          <p:nvPr/>
        </p:nvSpPr>
        <p:spPr>
          <a:xfrm>
            <a:off x="13004800" y="8600682"/>
            <a:ext cx="190501" cy="38142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322" name="Shape 1322"/>
          <p:cNvSpPr/>
          <p:nvPr/>
        </p:nvSpPr>
        <p:spPr>
          <a:xfrm>
            <a:off x="13004800" y="9098983"/>
            <a:ext cx="190501" cy="38142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323" name="Shape 1323"/>
          <p:cNvSpPr/>
          <p:nvPr/>
        </p:nvSpPr>
        <p:spPr>
          <a:xfrm>
            <a:off x="295117" y="-267197"/>
            <a:ext cx="127001"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324" name="Shape 1324"/>
          <p:cNvSpPr>
            <a:spLocks noGrp="1"/>
          </p:cNvSpPr>
          <p:nvPr>
            <p:ph type="sldNum" sz="quarter" idx="2"/>
          </p:nvPr>
        </p:nvSpPr>
        <p:spPr>
          <a:prstGeom prst="rect">
            <a:avLst/>
          </a:prstGeom>
        </p:spPr>
        <p:txBody>
          <a:bodyPr/>
          <a:lstStyle/>
          <a:p>
            <a:fld id="{86CB4B4D-7CA3-9044-876B-883B54F8677D}" type="slidenum">
              <a:t>‹#›</a:t>
            </a:fld>
            <a:endParaRPr/>
          </a:p>
        </p:txBody>
      </p:sp>
      <p:sp>
        <p:nvSpPr>
          <p:cNvPr id="22" name="Shape 1286"/>
          <p:cNvSpPr>
            <a:spLocks noGrp="1"/>
          </p:cNvSpPr>
          <p:nvPr>
            <p:ph type="body" sz="quarter" idx="15" hasCustomPrompt="1"/>
          </p:nvPr>
        </p:nvSpPr>
        <p:spPr>
          <a:xfrm>
            <a:off x="589230" y="1018404"/>
            <a:ext cx="1362552" cy="246221"/>
          </a:xfrm>
          <a:prstGeom prst="rect">
            <a:avLst/>
          </a:prstGeom>
        </p:spPr>
        <p:txBody>
          <a:bodyPr wrap="none" numCol="1" spcCol="38100" anchor="ctr">
            <a:spAutoFit/>
          </a:bodyPr>
          <a:lstStyle>
            <a:lvl1pPr>
              <a:lnSpc>
                <a:spcPct val="100000"/>
              </a:lnSpc>
              <a:spcBef>
                <a:spcPts val="0"/>
              </a:spcBef>
              <a:defRPr sz="1000" b="1" cap="all" spc="70">
                <a:solidFill>
                  <a:srgbClr val="FFFFFF"/>
                </a:solidFill>
              </a:defRPr>
            </a:lvl1pPr>
          </a:lstStyle>
          <a:p>
            <a:r>
              <a:rPr lang="en-GB" dirty="0"/>
              <a:t>{SCHOOL NAME}</a:t>
            </a:r>
            <a:endParaRPr dirty="0"/>
          </a:p>
        </p:txBody>
      </p:sp>
    </p:spTree>
  </p:cSld>
  <p:clrMapOvr>
    <a:masterClrMapping/>
  </p:clrMapOvr>
  <p:transition spd="med"/>
</p:sldLayout>
</file>

<file path=ppt/slideLayouts/slideLayout44.xml><?xml version="1.0" encoding="utf-8"?>
<p:sldLayout xmlns:a="http://schemas.openxmlformats.org/drawingml/2006/main" xmlns:r="http://schemas.openxmlformats.org/officeDocument/2006/relationships" xmlns:p="http://schemas.openxmlformats.org/presentationml/2006/main" userDrawn="1">
  <p:cSld name="Kiosk Article &amp; Sidebar">
    <p:spTree>
      <p:nvGrpSpPr>
        <p:cNvPr id="1" name=""/>
        <p:cNvGrpSpPr/>
        <p:nvPr/>
      </p:nvGrpSpPr>
      <p:grpSpPr>
        <a:xfrm>
          <a:off x="0" y="0"/>
          <a:ext cx="0" cy="0"/>
          <a:chOff x="0" y="0"/>
          <a:chExt cx="0" cy="0"/>
        </a:xfrm>
      </p:grpSpPr>
      <p:sp>
        <p:nvSpPr>
          <p:cNvPr id="1331" name="Shape 1331"/>
          <p:cNvSpPr/>
          <p:nvPr/>
        </p:nvSpPr>
        <p:spPr>
          <a:xfrm>
            <a:off x="-2739" y="681781"/>
            <a:ext cx="13007540" cy="2221679"/>
          </a:xfrm>
          <a:prstGeom prst="rect">
            <a:avLst/>
          </a:prstGeom>
          <a:solidFill>
            <a:srgbClr val="24B2C8"/>
          </a:solidFill>
          <a:ln w="3175">
            <a:miter lim="400000"/>
          </a:ln>
        </p:spPr>
        <p:txBody>
          <a:bodyPr lIns="27093" tIns="27093" rIns="27093" bIns="27093" anchor="ctr"/>
          <a:lstStyle/>
          <a:p>
            <a:pPr algn="ctr">
              <a:spcBef>
                <a:spcPts val="0"/>
              </a:spcBef>
              <a:defRPr>
                <a:solidFill>
                  <a:srgbClr val="FFFFFF"/>
                </a:solidFill>
              </a:defRPr>
            </a:pPr>
            <a:endParaRPr/>
          </a:p>
        </p:txBody>
      </p:sp>
      <p:sp>
        <p:nvSpPr>
          <p:cNvPr id="1332" name="Shape 1332"/>
          <p:cNvSpPr/>
          <p:nvPr/>
        </p:nvSpPr>
        <p:spPr>
          <a:xfrm>
            <a:off x="-1" y="0"/>
            <a:ext cx="13004802" cy="681782"/>
          </a:xfrm>
          <a:prstGeom prst="rect">
            <a:avLst/>
          </a:prstGeom>
          <a:solidFill>
            <a:schemeClr val="accent1"/>
          </a:solidFill>
          <a:ln w="3175">
            <a:miter lim="400000"/>
          </a:ln>
        </p:spPr>
        <p:txBody>
          <a:bodyPr lIns="27093" tIns="27093" rIns="27093" bIns="27093" anchor="ctr"/>
          <a:lstStyle/>
          <a:p>
            <a:pPr algn="ctr">
              <a:spcBef>
                <a:spcPts val="0"/>
              </a:spcBef>
              <a:defRPr>
                <a:solidFill>
                  <a:srgbClr val="FFFFFF"/>
                </a:solidFill>
              </a:defRPr>
            </a:pPr>
            <a:endParaRPr/>
          </a:p>
        </p:txBody>
      </p:sp>
      <p:sp>
        <p:nvSpPr>
          <p:cNvPr id="1333" name="Shape 1333"/>
          <p:cNvSpPr/>
          <p:nvPr/>
        </p:nvSpPr>
        <p:spPr>
          <a:xfrm>
            <a:off x="681781" y="1359295"/>
            <a:ext cx="1270001" cy="63501"/>
          </a:xfrm>
          <a:prstGeom prst="rect">
            <a:avLst/>
          </a:prstGeom>
          <a:solidFill>
            <a:srgbClr val="FFFFFF"/>
          </a:solidFill>
          <a:ln w="3175">
            <a:miter lim="400000"/>
          </a:ln>
        </p:spPr>
        <p:txBody>
          <a:bodyPr lIns="50800" tIns="50800" rIns="50800" bIns="50800" anchor="ctr"/>
          <a:lstStyle/>
          <a:p>
            <a:pPr algn="ctr" defTabSz="825500">
              <a:spcBef>
                <a:spcPts val="0"/>
              </a:spcBef>
              <a:defRPr sz="3200">
                <a:solidFill>
                  <a:srgbClr val="FFFFFF"/>
                </a:solidFill>
              </a:defRPr>
            </a:pPr>
            <a:endParaRPr/>
          </a:p>
        </p:txBody>
      </p:sp>
      <p:sp>
        <p:nvSpPr>
          <p:cNvPr id="1334" name="Shape 1334"/>
          <p:cNvSpPr>
            <a:spLocks noGrp="1"/>
          </p:cNvSpPr>
          <p:nvPr>
            <p:ph type="title"/>
          </p:nvPr>
        </p:nvSpPr>
        <p:spPr>
          <a:xfrm>
            <a:off x="681781" y="1536425"/>
            <a:ext cx="9936784" cy="1026144"/>
          </a:xfrm>
          <a:prstGeom prst="rect">
            <a:avLst/>
          </a:prstGeom>
        </p:spPr>
        <p:txBody>
          <a:bodyPr/>
          <a:lstStyle>
            <a:lvl1pPr>
              <a:defRPr spc="0">
                <a:solidFill>
                  <a:srgbClr val="FFFFFF"/>
                </a:solidFill>
              </a:defRPr>
            </a:lvl1pPr>
          </a:lstStyle>
          <a:p>
            <a:r>
              <a:rPr dirty="0"/>
              <a:t>Title Text</a:t>
            </a:r>
          </a:p>
        </p:txBody>
      </p:sp>
      <p:sp>
        <p:nvSpPr>
          <p:cNvPr id="1336" name="Shape 1336"/>
          <p:cNvSpPr>
            <a:spLocks noGrp="1"/>
          </p:cNvSpPr>
          <p:nvPr>
            <p:ph type="body" sz="half" idx="1"/>
          </p:nvPr>
        </p:nvSpPr>
        <p:spPr>
          <a:xfrm>
            <a:off x="681781" y="3585241"/>
            <a:ext cx="7184173" cy="5145687"/>
          </a:xfrm>
          <a:prstGeom prst="rect">
            <a:avLst/>
          </a:prstGeom>
        </p:spPr>
        <p:txBody>
          <a:bodyPr numCol="1" spcCol="38100"/>
          <a:lstStyle>
            <a:lvl3pPr>
              <a:defRPr sz="1800"/>
            </a:lvl3pPr>
            <a:lvl4pPr>
              <a:defRPr sz="1800"/>
            </a:lvl4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1337" name="Shape 1337"/>
          <p:cNvSpPr>
            <a:spLocks noGrp="1"/>
          </p:cNvSpPr>
          <p:nvPr>
            <p:ph type="body" sz="quarter" idx="14"/>
          </p:nvPr>
        </p:nvSpPr>
        <p:spPr>
          <a:xfrm>
            <a:off x="9229517" y="3762371"/>
            <a:ext cx="3093502" cy="4118188"/>
          </a:xfrm>
          <a:prstGeom prst="rect">
            <a:avLst/>
          </a:prstGeom>
        </p:spPr>
        <p:txBody>
          <a:bodyPr numCol="1" spcCol="38100">
            <a:spAutoFit/>
          </a:bodyPr>
          <a:lstStyle/>
          <a:p>
            <a:pPr>
              <a:lnSpc>
                <a:spcPct val="100000"/>
              </a:lnSpc>
              <a:spcBef>
                <a:spcPts val="0"/>
              </a:spcBef>
              <a:defRPr sz="1200" cap="all" spc="84">
                <a:solidFill>
                  <a:srgbClr val="53585F"/>
                </a:solidFill>
                <a:latin typeface="Avenir Next Demi Bold"/>
                <a:ea typeface="Avenir Next Demi Bold"/>
                <a:cs typeface="Avenir Next Demi Bold"/>
                <a:sym typeface="Avenir Next Demi Bold"/>
              </a:defRPr>
            </a:pPr>
            <a:r>
              <a:t>Sidebar Headline</a:t>
            </a:r>
          </a:p>
          <a:p>
            <a:pPr>
              <a:lnSpc>
                <a:spcPct val="100000"/>
              </a:lnSpc>
              <a:spcBef>
                <a:spcPts val="0"/>
              </a:spcBef>
              <a:defRPr sz="1200">
                <a:solidFill>
                  <a:srgbClr val="53585F"/>
                </a:solidFill>
              </a:defRPr>
            </a:pPr>
            <a:r>
              <a:t>Nulla vitae elit libero, a pharetra augue. Cras mattis consectetur purus sit amet fermentum. Nullam quis risus eget urna mollis ornare vel eu leo. Cras justo odio, dapibus ac facilisis in, egestas eget quam. Praesent commodo cursus magna.</a:t>
            </a:r>
          </a:p>
          <a:p>
            <a:pPr>
              <a:lnSpc>
                <a:spcPct val="100000"/>
              </a:lnSpc>
              <a:spcBef>
                <a:spcPts val="0"/>
              </a:spcBef>
              <a:defRPr sz="1200">
                <a:solidFill>
                  <a:srgbClr val="53585F"/>
                </a:solidFill>
              </a:defRPr>
            </a:pPr>
            <a:endParaRPr/>
          </a:p>
          <a:p>
            <a:pPr>
              <a:lnSpc>
                <a:spcPct val="100000"/>
              </a:lnSpc>
              <a:spcBef>
                <a:spcPts val="0"/>
              </a:spcBef>
              <a:defRPr sz="1200">
                <a:solidFill>
                  <a:srgbClr val="53585F"/>
                </a:solidFill>
              </a:defRPr>
            </a:pPr>
            <a:r>
              <a:t>Praesent commodo cursus magna, vel scelerisque nisl consectetur et. Donec sed odio dui. Cras mattis consectetur purus sit amet fermentum. Etiam porta sem malesuada magna mollis euismod.</a:t>
            </a:r>
          </a:p>
          <a:p>
            <a:pPr>
              <a:lnSpc>
                <a:spcPct val="100000"/>
              </a:lnSpc>
              <a:spcBef>
                <a:spcPts val="0"/>
              </a:spcBef>
              <a:defRPr sz="1200">
                <a:solidFill>
                  <a:srgbClr val="53585F"/>
                </a:solidFill>
              </a:defRPr>
            </a:pPr>
            <a:endParaRPr/>
          </a:p>
          <a:p>
            <a:pPr>
              <a:lnSpc>
                <a:spcPct val="100000"/>
              </a:lnSpc>
              <a:spcBef>
                <a:spcPts val="0"/>
              </a:spcBef>
              <a:defRPr sz="1200">
                <a:solidFill>
                  <a:srgbClr val="53585F"/>
                </a:solidFill>
              </a:defRPr>
            </a:pPr>
            <a:r>
              <a:t>Nulla vitae elit libero, a pharetra augue. Cras mattis consectetur purus sit amet fermentum. Nullam quis risus eget urna mollis ornare vel eu leo. Cras justo odio, dapibus ac facilisis in, egestas eget quam. Praesent commodo cursus magna.</a:t>
            </a:r>
          </a:p>
        </p:txBody>
      </p:sp>
      <p:sp>
        <p:nvSpPr>
          <p:cNvPr id="1338" name="Shape 1338"/>
          <p:cNvSpPr/>
          <p:nvPr/>
        </p:nvSpPr>
        <p:spPr>
          <a:xfrm>
            <a:off x="9229517" y="3585241"/>
            <a:ext cx="1270001" cy="63501"/>
          </a:xfrm>
          <a:prstGeom prst="rect">
            <a:avLst/>
          </a:prstGeom>
          <a:solidFill>
            <a:srgbClr val="DCDEE0"/>
          </a:solidFill>
          <a:ln w="3175">
            <a:miter lim="400000"/>
          </a:ln>
        </p:spPr>
        <p:txBody>
          <a:bodyPr lIns="50800" tIns="50800" rIns="50800" bIns="50800" anchor="ctr"/>
          <a:lstStyle/>
          <a:p>
            <a:pPr algn="ctr" defTabSz="825500">
              <a:spcBef>
                <a:spcPts val="0"/>
              </a:spcBef>
              <a:defRPr sz="3200">
                <a:solidFill>
                  <a:srgbClr val="FFFFFF"/>
                </a:solidFill>
              </a:defRPr>
            </a:pPr>
            <a:endParaRPr/>
          </a:p>
        </p:txBody>
      </p:sp>
      <p:sp>
        <p:nvSpPr>
          <p:cNvPr id="1339" name="Shape 1339"/>
          <p:cNvSpPr/>
          <p:nvPr/>
        </p:nvSpPr>
        <p:spPr>
          <a:xfrm flipV="1">
            <a:off x="8554085" y="4567812"/>
            <a:ext cx="1" cy="3180545"/>
          </a:xfrm>
          <a:prstGeom prst="line">
            <a:avLst/>
          </a:prstGeom>
          <a:ln w="12700">
            <a:solidFill>
              <a:srgbClr val="DCDEE0"/>
            </a:solidFill>
            <a:miter lim="400000"/>
          </a:ln>
        </p:spPr>
        <p:txBody>
          <a:bodyPr lIns="50800" tIns="50800" rIns="50800" bIns="50800" anchor="ctr"/>
          <a:lstStyle/>
          <a:p>
            <a:pPr algn="ctr" defTabSz="825500">
              <a:spcBef>
                <a:spcPts val="0"/>
              </a:spcBef>
              <a:defRPr sz="3200"/>
            </a:pPr>
            <a:endParaRPr/>
          </a:p>
        </p:txBody>
      </p:sp>
      <p:sp>
        <p:nvSpPr>
          <p:cNvPr id="1340" name="Shape 1340"/>
          <p:cNvSpPr/>
          <p:nvPr/>
        </p:nvSpPr>
        <p:spPr>
          <a:xfrm>
            <a:off x="13004800" y="212197"/>
            <a:ext cx="190501" cy="257388"/>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341" name="Shape 1341"/>
          <p:cNvSpPr/>
          <p:nvPr/>
        </p:nvSpPr>
        <p:spPr>
          <a:xfrm>
            <a:off x="13004800" y="905652"/>
            <a:ext cx="190501" cy="523494"/>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342" name="Shape 1342"/>
          <p:cNvSpPr/>
          <p:nvPr/>
        </p:nvSpPr>
        <p:spPr>
          <a:xfrm>
            <a:off x="12753975" y="-267197"/>
            <a:ext cx="250826"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343" name="Shape 1343"/>
          <p:cNvSpPr/>
          <p:nvPr/>
        </p:nvSpPr>
        <p:spPr>
          <a:xfrm>
            <a:off x="-1" y="-267197"/>
            <a:ext cx="127001"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344" name="Shape 1344"/>
          <p:cNvSpPr/>
          <p:nvPr/>
        </p:nvSpPr>
        <p:spPr>
          <a:xfrm>
            <a:off x="-1" y="9753600"/>
            <a:ext cx="277727"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345" name="Shape 1345"/>
          <p:cNvSpPr/>
          <p:nvPr/>
        </p:nvSpPr>
        <p:spPr>
          <a:xfrm>
            <a:off x="-284076" y="9497764"/>
            <a:ext cx="284076" cy="255836"/>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346" name="Shape 1346"/>
          <p:cNvSpPr/>
          <p:nvPr/>
        </p:nvSpPr>
        <p:spPr>
          <a:xfrm>
            <a:off x="13004800" y="8600682"/>
            <a:ext cx="190501" cy="38142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347" name="Shape 1347"/>
          <p:cNvSpPr/>
          <p:nvPr/>
        </p:nvSpPr>
        <p:spPr>
          <a:xfrm>
            <a:off x="13004800" y="9098983"/>
            <a:ext cx="190501" cy="38142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348" name="Shape 1348"/>
          <p:cNvSpPr/>
          <p:nvPr/>
        </p:nvSpPr>
        <p:spPr>
          <a:xfrm>
            <a:off x="295117" y="-267197"/>
            <a:ext cx="127001"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349" name="Shape 1349"/>
          <p:cNvSpPr>
            <a:spLocks noGrp="1"/>
          </p:cNvSpPr>
          <p:nvPr>
            <p:ph type="sldNum" sz="quarter" idx="2"/>
          </p:nvPr>
        </p:nvSpPr>
        <p:spPr>
          <a:prstGeom prst="rect">
            <a:avLst/>
          </a:prstGeom>
        </p:spPr>
        <p:txBody>
          <a:bodyPr/>
          <a:lstStyle/>
          <a:p>
            <a:fld id="{86CB4B4D-7CA3-9044-876B-883B54F8677D}" type="slidenum">
              <a:t>‹#›</a:t>
            </a:fld>
            <a:endParaRPr/>
          </a:p>
        </p:txBody>
      </p:sp>
      <p:sp>
        <p:nvSpPr>
          <p:cNvPr id="21" name="Shape 1286"/>
          <p:cNvSpPr>
            <a:spLocks noGrp="1"/>
          </p:cNvSpPr>
          <p:nvPr>
            <p:ph type="body" sz="quarter" idx="15" hasCustomPrompt="1"/>
          </p:nvPr>
        </p:nvSpPr>
        <p:spPr>
          <a:xfrm>
            <a:off x="589230" y="1018404"/>
            <a:ext cx="1362552" cy="246221"/>
          </a:xfrm>
          <a:prstGeom prst="rect">
            <a:avLst/>
          </a:prstGeom>
        </p:spPr>
        <p:txBody>
          <a:bodyPr wrap="none" numCol="1" spcCol="38100" anchor="ctr">
            <a:spAutoFit/>
          </a:bodyPr>
          <a:lstStyle>
            <a:lvl1pPr>
              <a:lnSpc>
                <a:spcPct val="100000"/>
              </a:lnSpc>
              <a:spcBef>
                <a:spcPts val="0"/>
              </a:spcBef>
              <a:defRPr sz="1000" b="1" cap="all" spc="70">
                <a:solidFill>
                  <a:srgbClr val="FFFFFF"/>
                </a:solidFill>
              </a:defRPr>
            </a:lvl1pPr>
          </a:lstStyle>
          <a:p>
            <a:r>
              <a:rPr lang="en-GB" dirty="0"/>
              <a:t>{SCHOOL NAME}</a:t>
            </a:r>
            <a:endParaRPr dirty="0"/>
          </a:p>
        </p:txBody>
      </p:sp>
    </p:spTree>
  </p:cSld>
  <p:clrMapOvr>
    <a:masterClrMapping/>
  </p:clrMapOvr>
  <p:transition spd="med"/>
</p:sldLayout>
</file>

<file path=ppt/slideLayouts/slideLayout45.xml><?xml version="1.0" encoding="utf-8"?>
<p:sldLayout xmlns:a="http://schemas.openxmlformats.org/drawingml/2006/main" xmlns:r="http://schemas.openxmlformats.org/officeDocument/2006/relationships" xmlns:p="http://schemas.openxmlformats.org/presentationml/2006/main" userDrawn="1">
  <p:cSld name="Kiosk Article &amp; Photo Sidebar">
    <p:spTree>
      <p:nvGrpSpPr>
        <p:cNvPr id="1" name=""/>
        <p:cNvGrpSpPr/>
        <p:nvPr/>
      </p:nvGrpSpPr>
      <p:grpSpPr>
        <a:xfrm>
          <a:off x="0" y="0"/>
          <a:ext cx="0" cy="0"/>
          <a:chOff x="0" y="0"/>
          <a:chExt cx="0" cy="0"/>
        </a:xfrm>
      </p:grpSpPr>
      <p:sp>
        <p:nvSpPr>
          <p:cNvPr id="1356" name="Shape 1356"/>
          <p:cNvSpPr/>
          <p:nvPr/>
        </p:nvSpPr>
        <p:spPr>
          <a:xfrm>
            <a:off x="-2739" y="681781"/>
            <a:ext cx="13007540" cy="2221679"/>
          </a:xfrm>
          <a:prstGeom prst="rect">
            <a:avLst/>
          </a:prstGeom>
          <a:solidFill>
            <a:srgbClr val="24B2C8"/>
          </a:solidFill>
          <a:ln w="3175">
            <a:miter lim="400000"/>
          </a:ln>
        </p:spPr>
        <p:txBody>
          <a:bodyPr lIns="27093" tIns="27093" rIns="27093" bIns="27093" anchor="ctr"/>
          <a:lstStyle/>
          <a:p>
            <a:pPr algn="ctr">
              <a:spcBef>
                <a:spcPts val="0"/>
              </a:spcBef>
              <a:defRPr>
                <a:solidFill>
                  <a:srgbClr val="FFFFFF"/>
                </a:solidFill>
              </a:defRPr>
            </a:pPr>
            <a:endParaRPr/>
          </a:p>
        </p:txBody>
      </p:sp>
      <p:sp>
        <p:nvSpPr>
          <p:cNvPr id="1357" name="Shape 1357"/>
          <p:cNvSpPr/>
          <p:nvPr/>
        </p:nvSpPr>
        <p:spPr>
          <a:xfrm>
            <a:off x="-1" y="0"/>
            <a:ext cx="13004802" cy="681782"/>
          </a:xfrm>
          <a:prstGeom prst="rect">
            <a:avLst/>
          </a:prstGeom>
          <a:solidFill>
            <a:schemeClr val="accent1"/>
          </a:solidFill>
          <a:ln w="3175">
            <a:miter lim="400000"/>
          </a:ln>
        </p:spPr>
        <p:txBody>
          <a:bodyPr lIns="27093" tIns="27093" rIns="27093" bIns="27093" anchor="ctr"/>
          <a:lstStyle/>
          <a:p>
            <a:pPr algn="ctr">
              <a:spcBef>
                <a:spcPts val="0"/>
              </a:spcBef>
              <a:defRPr>
                <a:solidFill>
                  <a:srgbClr val="FFFFFF"/>
                </a:solidFill>
              </a:defRPr>
            </a:pPr>
            <a:endParaRPr/>
          </a:p>
        </p:txBody>
      </p:sp>
      <p:sp>
        <p:nvSpPr>
          <p:cNvPr id="1358" name="Shape 1358"/>
          <p:cNvSpPr/>
          <p:nvPr/>
        </p:nvSpPr>
        <p:spPr>
          <a:xfrm>
            <a:off x="681781" y="1359295"/>
            <a:ext cx="1270001" cy="63501"/>
          </a:xfrm>
          <a:prstGeom prst="rect">
            <a:avLst/>
          </a:prstGeom>
          <a:solidFill>
            <a:srgbClr val="FFFFFF"/>
          </a:solidFill>
          <a:ln w="3175">
            <a:miter lim="400000"/>
          </a:ln>
        </p:spPr>
        <p:txBody>
          <a:bodyPr lIns="50800" tIns="50800" rIns="50800" bIns="50800" anchor="ctr"/>
          <a:lstStyle/>
          <a:p>
            <a:pPr algn="ctr" defTabSz="825500">
              <a:spcBef>
                <a:spcPts val="0"/>
              </a:spcBef>
              <a:defRPr sz="3200">
                <a:solidFill>
                  <a:srgbClr val="FFFFFF"/>
                </a:solidFill>
              </a:defRPr>
            </a:pPr>
            <a:endParaRPr/>
          </a:p>
        </p:txBody>
      </p:sp>
      <p:sp>
        <p:nvSpPr>
          <p:cNvPr id="1359" name="Shape 1359"/>
          <p:cNvSpPr>
            <a:spLocks noGrp="1"/>
          </p:cNvSpPr>
          <p:nvPr>
            <p:ph type="title"/>
          </p:nvPr>
        </p:nvSpPr>
        <p:spPr>
          <a:xfrm>
            <a:off x="681781" y="1536425"/>
            <a:ext cx="9936784" cy="1026144"/>
          </a:xfrm>
          <a:prstGeom prst="rect">
            <a:avLst/>
          </a:prstGeom>
        </p:spPr>
        <p:txBody>
          <a:bodyPr/>
          <a:lstStyle>
            <a:lvl1pPr>
              <a:defRPr spc="0">
                <a:solidFill>
                  <a:srgbClr val="FFFFFF"/>
                </a:solidFill>
              </a:defRPr>
            </a:lvl1pPr>
          </a:lstStyle>
          <a:p>
            <a:r>
              <a:t>Title Text</a:t>
            </a:r>
          </a:p>
        </p:txBody>
      </p:sp>
      <p:sp>
        <p:nvSpPr>
          <p:cNvPr id="1361" name="Shape 1361"/>
          <p:cNvSpPr>
            <a:spLocks noGrp="1"/>
          </p:cNvSpPr>
          <p:nvPr>
            <p:ph type="body" sz="half" idx="1"/>
          </p:nvPr>
        </p:nvSpPr>
        <p:spPr>
          <a:xfrm>
            <a:off x="681781" y="3585241"/>
            <a:ext cx="7184173" cy="5145687"/>
          </a:xfrm>
          <a:prstGeom prst="rect">
            <a:avLst/>
          </a:prstGeom>
        </p:spPr>
        <p:txBody>
          <a:bodyPr numCol="1" spcCol="38100"/>
          <a:lstStyle>
            <a:lvl3pPr>
              <a:defRPr sz="1800"/>
            </a:lvl3pPr>
            <a:lvl4pPr>
              <a:defRPr sz="1800"/>
            </a:lvl4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1362" name="Shape 1362"/>
          <p:cNvSpPr>
            <a:spLocks noGrp="1"/>
          </p:cNvSpPr>
          <p:nvPr>
            <p:ph type="sldNum" sz="quarter" idx="2"/>
          </p:nvPr>
        </p:nvSpPr>
        <p:spPr>
          <a:prstGeom prst="rect">
            <a:avLst/>
          </a:prstGeom>
        </p:spPr>
        <p:txBody>
          <a:bodyPr/>
          <a:lstStyle/>
          <a:p>
            <a:fld id="{86CB4B4D-7CA3-9044-876B-883B54F8677D}" type="slidenum">
              <a:t>‹#›</a:t>
            </a:fld>
            <a:endParaRPr/>
          </a:p>
        </p:txBody>
      </p:sp>
      <p:sp>
        <p:nvSpPr>
          <p:cNvPr id="1363" name="Shape 1363"/>
          <p:cNvSpPr>
            <a:spLocks noGrp="1"/>
          </p:cNvSpPr>
          <p:nvPr>
            <p:ph type="body" sz="quarter" idx="14"/>
          </p:nvPr>
        </p:nvSpPr>
        <p:spPr>
          <a:xfrm>
            <a:off x="9229517" y="5616298"/>
            <a:ext cx="3093502" cy="2492588"/>
          </a:xfrm>
          <a:prstGeom prst="rect">
            <a:avLst/>
          </a:prstGeom>
        </p:spPr>
        <p:txBody>
          <a:bodyPr numCol="1" spcCol="38100">
            <a:spAutoFit/>
          </a:bodyPr>
          <a:lstStyle/>
          <a:p>
            <a:pPr>
              <a:lnSpc>
                <a:spcPct val="100000"/>
              </a:lnSpc>
              <a:spcBef>
                <a:spcPts val="0"/>
              </a:spcBef>
              <a:defRPr sz="1200" cap="all" spc="84">
                <a:solidFill>
                  <a:srgbClr val="53585F"/>
                </a:solidFill>
                <a:latin typeface="Avenir Next Demi Bold"/>
                <a:ea typeface="Avenir Next Demi Bold"/>
                <a:cs typeface="Avenir Next Demi Bold"/>
                <a:sym typeface="Avenir Next Demi Bold"/>
              </a:defRPr>
            </a:pPr>
            <a:r>
              <a:t>Sidebar Headline</a:t>
            </a:r>
          </a:p>
          <a:p>
            <a:pPr>
              <a:lnSpc>
                <a:spcPct val="100000"/>
              </a:lnSpc>
              <a:spcBef>
                <a:spcPts val="0"/>
              </a:spcBef>
              <a:defRPr sz="1200">
                <a:solidFill>
                  <a:srgbClr val="53585F"/>
                </a:solidFill>
              </a:defRPr>
            </a:pPr>
            <a:r>
              <a:t>Nulla vitae elit libero, a pharetra augue. Cras mattis consectetur purus sit amet fermentum. Nullam quis risus eget urna mollis ornare vel eu leo. Cras justo odio, dapibus ac facilisis in, egestas eget quam. Praesent commodo cursus magna.</a:t>
            </a:r>
          </a:p>
          <a:p>
            <a:pPr>
              <a:lnSpc>
                <a:spcPct val="100000"/>
              </a:lnSpc>
              <a:spcBef>
                <a:spcPts val="0"/>
              </a:spcBef>
              <a:defRPr sz="1200">
                <a:solidFill>
                  <a:srgbClr val="53585F"/>
                </a:solidFill>
              </a:defRPr>
            </a:pPr>
            <a:endParaRPr/>
          </a:p>
          <a:p>
            <a:pPr>
              <a:lnSpc>
                <a:spcPct val="100000"/>
              </a:lnSpc>
              <a:spcBef>
                <a:spcPts val="0"/>
              </a:spcBef>
              <a:defRPr sz="1200">
                <a:solidFill>
                  <a:srgbClr val="53585F"/>
                </a:solidFill>
              </a:defRPr>
            </a:pPr>
            <a:r>
              <a:t>Praesent commodo cursus magna, vel scelerisque nisl consectetur et. Donec sed odio dui. Cras mattis consectetur purus sit amet fermentum.</a:t>
            </a:r>
          </a:p>
        </p:txBody>
      </p:sp>
      <p:sp>
        <p:nvSpPr>
          <p:cNvPr id="1364" name="Shape 1364"/>
          <p:cNvSpPr/>
          <p:nvPr/>
        </p:nvSpPr>
        <p:spPr>
          <a:xfrm>
            <a:off x="9229517" y="3585241"/>
            <a:ext cx="1270001" cy="63501"/>
          </a:xfrm>
          <a:prstGeom prst="rect">
            <a:avLst/>
          </a:prstGeom>
          <a:solidFill>
            <a:srgbClr val="DCDEE0"/>
          </a:solidFill>
          <a:ln w="3175">
            <a:miter lim="400000"/>
          </a:ln>
        </p:spPr>
        <p:txBody>
          <a:bodyPr lIns="50800" tIns="50800" rIns="50800" bIns="50800" anchor="ctr"/>
          <a:lstStyle/>
          <a:p>
            <a:pPr algn="ctr" defTabSz="825500">
              <a:spcBef>
                <a:spcPts val="0"/>
              </a:spcBef>
              <a:defRPr sz="3200">
                <a:solidFill>
                  <a:srgbClr val="FFFFFF"/>
                </a:solidFill>
              </a:defRPr>
            </a:pPr>
            <a:endParaRPr/>
          </a:p>
        </p:txBody>
      </p:sp>
      <p:sp>
        <p:nvSpPr>
          <p:cNvPr id="1365" name="Shape 1365"/>
          <p:cNvSpPr>
            <a:spLocks noGrp="1"/>
          </p:cNvSpPr>
          <p:nvPr>
            <p:ph type="pic" sz="quarter" idx="15"/>
          </p:nvPr>
        </p:nvSpPr>
        <p:spPr>
          <a:xfrm>
            <a:off x="9229517" y="3762371"/>
            <a:ext cx="3093534" cy="1740113"/>
          </a:xfrm>
          <a:prstGeom prst="rect">
            <a:avLst/>
          </a:prstGeom>
        </p:spPr>
        <p:txBody>
          <a:bodyPr lIns="91439" tIns="45719" rIns="91439" bIns="45719" numCol="1" spcCol="38100"/>
          <a:lstStyle/>
          <a:p>
            <a:endParaRPr/>
          </a:p>
        </p:txBody>
      </p:sp>
      <p:sp>
        <p:nvSpPr>
          <p:cNvPr id="1366" name="Shape 1366"/>
          <p:cNvSpPr/>
          <p:nvPr/>
        </p:nvSpPr>
        <p:spPr>
          <a:xfrm flipV="1">
            <a:off x="8554085" y="4567812"/>
            <a:ext cx="1" cy="3180545"/>
          </a:xfrm>
          <a:prstGeom prst="line">
            <a:avLst/>
          </a:prstGeom>
          <a:ln w="12700">
            <a:solidFill>
              <a:srgbClr val="DCDEE0"/>
            </a:solidFill>
            <a:miter lim="400000"/>
          </a:ln>
        </p:spPr>
        <p:txBody>
          <a:bodyPr lIns="50800" tIns="50800" rIns="50800" bIns="50800" anchor="ctr"/>
          <a:lstStyle/>
          <a:p>
            <a:pPr algn="ctr" defTabSz="825500">
              <a:spcBef>
                <a:spcPts val="0"/>
              </a:spcBef>
              <a:defRPr sz="3200"/>
            </a:pPr>
            <a:endParaRPr/>
          </a:p>
        </p:txBody>
      </p:sp>
      <p:sp>
        <p:nvSpPr>
          <p:cNvPr id="1367" name="Shape 1367"/>
          <p:cNvSpPr/>
          <p:nvPr/>
        </p:nvSpPr>
        <p:spPr>
          <a:xfrm>
            <a:off x="13004800" y="212197"/>
            <a:ext cx="190501" cy="257388"/>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368" name="Shape 1368"/>
          <p:cNvSpPr/>
          <p:nvPr/>
        </p:nvSpPr>
        <p:spPr>
          <a:xfrm>
            <a:off x="13004800" y="905652"/>
            <a:ext cx="190501" cy="523494"/>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369" name="Shape 1369"/>
          <p:cNvSpPr/>
          <p:nvPr/>
        </p:nvSpPr>
        <p:spPr>
          <a:xfrm>
            <a:off x="12753975" y="-267197"/>
            <a:ext cx="250826"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370" name="Shape 1370"/>
          <p:cNvSpPr/>
          <p:nvPr/>
        </p:nvSpPr>
        <p:spPr>
          <a:xfrm>
            <a:off x="-1" y="-267197"/>
            <a:ext cx="127001"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371" name="Shape 1371"/>
          <p:cNvSpPr/>
          <p:nvPr/>
        </p:nvSpPr>
        <p:spPr>
          <a:xfrm>
            <a:off x="-1" y="9753600"/>
            <a:ext cx="277727"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372" name="Shape 1372"/>
          <p:cNvSpPr/>
          <p:nvPr/>
        </p:nvSpPr>
        <p:spPr>
          <a:xfrm>
            <a:off x="-284076" y="9497764"/>
            <a:ext cx="284076" cy="255836"/>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373" name="Shape 1373"/>
          <p:cNvSpPr/>
          <p:nvPr/>
        </p:nvSpPr>
        <p:spPr>
          <a:xfrm>
            <a:off x="13004800" y="8600682"/>
            <a:ext cx="190501" cy="38142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374" name="Shape 1374"/>
          <p:cNvSpPr/>
          <p:nvPr/>
        </p:nvSpPr>
        <p:spPr>
          <a:xfrm>
            <a:off x="13004800" y="9098983"/>
            <a:ext cx="190501" cy="38142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375" name="Shape 1375"/>
          <p:cNvSpPr/>
          <p:nvPr/>
        </p:nvSpPr>
        <p:spPr>
          <a:xfrm>
            <a:off x="295117" y="-267197"/>
            <a:ext cx="127001"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22" name="Shape 1286"/>
          <p:cNvSpPr>
            <a:spLocks noGrp="1"/>
          </p:cNvSpPr>
          <p:nvPr>
            <p:ph type="body" sz="quarter" idx="16" hasCustomPrompt="1"/>
          </p:nvPr>
        </p:nvSpPr>
        <p:spPr>
          <a:xfrm>
            <a:off x="589230" y="1018404"/>
            <a:ext cx="1362552" cy="246221"/>
          </a:xfrm>
          <a:prstGeom prst="rect">
            <a:avLst/>
          </a:prstGeom>
        </p:spPr>
        <p:txBody>
          <a:bodyPr wrap="none" numCol="1" spcCol="38100" anchor="ctr">
            <a:spAutoFit/>
          </a:bodyPr>
          <a:lstStyle>
            <a:lvl1pPr>
              <a:lnSpc>
                <a:spcPct val="100000"/>
              </a:lnSpc>
              <a:spcBef>
                <a:spcPts val="0"/>
              </a:spcBef>
              <a:defRPr sz="1000" b="1" cap="all" spc="70">
                <a:solidFill>
                  <a:srgbClr val="FFFFFF"/>
                </a:solidFill>
              </a:defRPr>
            </a:lvl1pPr>
          </a:lstStyle>
          <a:p>
            <a:r>
              <a:rPr lang="en-GB" dirty="0"/>
              <a:t>{SCHOOL NAME}</a:t>
            </a:r>
            <a:endParaRPr dirty="0"/>
          </a:p>
        </p:txBody>
      </p:sp>
    </p:spTree>
  </p:cSld>
  <p:clrMapOvr>
    <a:masterClrMapping/>
  </p:clrMapOvr>
  <p:transition spd="med"/>
</p:sldLayout>
</file>

<file path=ppt/slideLayouts/slideLayout46.xml><?xml version="1.0" encoding="utf-8"?>
<p:sldLayout xmlns:a="http://schemas.openxmlformats.org/drawingml/2006/main" xmlns:r="http://schemas.openxmlformats.org/officeDocument/2006/relationships" xmlns:p="http://schemas.openxmlformats.org/presentationml/2006/main" userDrawn="1">
  <p:cSld name="Kiosk Article &amp; Photo Sidebar BLN">
    <p:spTree>
      <p:nvGrpSpPr>
        <p:cNvPr id="1" name=""/>
        <p:cNvGrpSpPr/>
        <p:nvPr/>
      </p:nvGrpSpPr>
      <p:grpSpPr>
        <a:xfrm>
          <a:off x="0" y="0"/>
          <a:ext cx="0" cy="0"/>
          <a:chOff x="0" y="0"/>
          <a:chExt cx="0" cy="0"/>
        </a:xfrm>
      </p:grpSpPr>
      <p:sp>
        <p:nvSpPr>
          <p:cNvPr id="1461" name="Shape 1461"/>
          <p:cNvSpPr/>
          <p:nvPr/>
        </p:nvSpPr>
        <p:spPr>
          <a:xfrm>
            <a:off x="-2739" y="681781"/>
            <a:ext cx="13007540" cy="2221679"/>
          </a:xfrm>
          <a:prstGeom prst="rect">
            <a:avLst/>
          </a:prstGeom>
          <a:solidFill>
            <a:srgbClr val="24B2C8"/>
          </a:solidFill>
          <a:ln w="3175">
            <a:miter lim="400000"/>
          </a:ln>
        </p:spPr>
        <p:txBody>
          <a:bodyPr lIns="27093" tIns="27093" rIns="27093" bIns="27093" anchor="ctr"/>
          <a:lstStyle/>
          <a:p>
            <a:pPr algn="ctr">
              <a:spcBef>
                <a:spcPts val="0"/>
              </a:spcBef>
              <a:defRPr>
                <a:solidFill>
                  <a:srgbClr val="FFFFFF"/>
                </a:solidFill>
              </a:defRPr>
            </a:pPr>
            <a:endParaRPr/>
          </a:p>
        </p:txBody>
      </p:sp>
      <p:sp>
        <p:nvSpPr>
          <p:cNvPr id="1463" name="Shape 1463"/>
          <p:cNvSpPr/>
          <p:nvPr/>
        </p:nvSpPr>
        <p:spPr>
          <a:xfrm>
            <a:off x="-1" y="0"/>
            <a:ext cx="13004802" cy="681782"/>
          </a:xfrm>
          <a:prstGeom prst="rect">
            <a:avLst/>
          </a:prstGeom>
          <a:solidFill>
            <a:schemeClr val="accent1"/>
          </a:solidFill>
          <a:ln w="3175">
            <a:miter lim="400000"/>
          </a:ln>
        </p:spPr>
        <p:txBody>
          <a:bodyPr lIns="27093" tIns="27093" rIns="27093" bIns="27093" anchor="ctr"/>
          <a:lstStyle/>
          <a:p>
            <a:pPr algn="ctr">
              <a:spcBef>
                <a:spcPts val="0"/>
              </a:spcBef>
              <a:defRPr>
                <a:solidFill>
                  <a:srgbClr val="FFFFFF"/>
                </a:solidFill>
              </a:defRPr>
            </a:pPr>
            <a:endParaRPr/>
          </a:p>
        </p:txBody>
      </p:sp>
      <p:sp>
        <p:nvSpPr>
          <p:cNvPr id="1464" name="Shape 1464"/>
          <p:cNvSpPr>
            <a:spLocks noGrp="1"/>
          </p:cNvSpPr>
          <p:nvPr>
            <p:ph type="body" sz="quarter" idx="14" hasCustomPrompt="1"/>
          </p:nvPr>
        </p:nvSpPr>
        <p:spPr>
          <a:xfrm>
            <a:off x="681781" y="1359295"/>
            <a:ext cx="1270001" cy="45719"/>
          </a:xfrm>
          <a:prstGeom prst="rect">
            <a:avLst/>
          </a:prstGeom>
          <a:solidFill>
            <a:srgbClr val="FFFFFF"/>
          </a:solidFill>
        </p:spPr>
        <p:txBody>
          <a:bodyPr lIns="50800" tIns="50800" rIns="50800" bIns="50800" numCol="1" spcCol="38100" anchor="ctr"/>
          <a:lstStyle/>
          <a:p>
            <a:pPr algn="ctr" defTabSz="825500">
              <a:lnSpc>
                <a:spcPct val="100000"/>
              </a:lnSpc>
              <a:spcBef>
                <a:spcPts val="0"/>
              </a:spcBef>
              <a:defRPr sz="3200">
                <a:solidFill>
                  <a:srgbClr val="FFFFFF"/>
                </a:solidFill>
              </a:defRPr>
            </a:pPr>
            <a:r>
              <a:rPr lang="en-GB" dirty="0"/>
              <a:t> </a:t>
            </a:r>
            <a:endParaRPr dirty="0"/>
          </a:p>
        </p:txBody>
      </p:sp>
      <p:sp>
        <p:nvSpPr>
          <p:cNvPr id="1465" name="Shape 1465"/>
          <p:cNvSpPr>
            <a:spLocks noGrp="1"/>
          </p:cNvSpPr>
          <p:nvPr>
            <p:ph type="title"/>
          </p:nvPr>
        </p:nvSpPr>
        <p:spPr>
          <a:xfrm>
            <a:off x="681781" y="1536425"/>
            <a:ext cx="9936784" cy="1026144"/>
          </a:xfrm>
          <a:prstGeom prst="rect">
            <a:avLst/>
          </a:prstGeom>
        </p:spPr>
        <p:txBody>
          <a:bodyPr/>
          <a:lstStyle>
            <a:lvl1pPr>
              <a:defRPr spc="0">
                <a:solidFill>
                  <a:srgbClr val="FFFFFF"/>
                </a:solidFill>
              </a:defRPr>
            </a:lvl1pPr>
          </a:lstStyle>
          <a:p>
            <a:r>
              <a:t>Title Text</a:t>
            </a:r>
          </a:p>
        </p:txBody>
      </p:sp>
      <p:sp>
        <p:nvSpPr>
          <p:cNvPr id="1467" name="Shape 1467"/>
          <p:cNvSpPr>
            <a:spLocks noGrp="1"/>
          </p:cNvSpPr>
          <p:nvPr>
            <p:ph type="body" sz="half" idx="1"/>
          </p:nvPr>
        </p:nvSpPr>
        <p:spPr>
          <a:xfrm>
            <a:off x="681781" y="3585241"/>
            <a:ext cx="7184173" cy="5145687"/>
          </a:xfrm>
          <a:prstGeom prst="rect">
            <a:avLst/>
          </a:prstGeom>
        </p:spPr>
        <p:txBody>
          <a:bodyPr numCol="1" spcCol="38100"/>
          <a:lstStyle>
            <a:lvl3pPr>
              <a:defRPr sz="1800"/>
            </a:lvl3pPr>
            <a:lvl4pPr>
              <a:defRPr sz="1800"/>
            </a:lvl4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1468" name="Shape 1468"/>
          <p:cNvSpPr>
            <a:spLocks noGrp="1"/>
          </p:cNvSpPr>
          <p:nvPr>
            <p:ph type="body" sz="quarter" idx="16"/>
          </p:nvPr>
        </p:nvSpPr>
        <p:spPr>
          <a:xfrm>
            <a:off x="9229517" y="5616298"/>
            <a:ext cx="3093502" cy="2492588"/>
          </a:xfrm>
          <a:prstGeom prst="rect">
            <a:avLst/>
          </a:prstGeom>
        </p:spPr>
        <p:txBody>
          <a:bodyPr numCol="1" spcCol="38100">
            <a:spAutoFit/>
          </a:bodyPr>
          <a:lstStyle/>
          <a:p>
            <a:pPr>
              <a:lnSpc>
                <a:spcPct val="100000"/>
              </a:lnSpc>
              <a:spcBef>
                <a:spcPts val="0"/>
              </a:spcBef>
              <a:defRPr sz="1200" cap="all" spc="84">
                <a:solidFill>
                  <a:srgbClr val="53585F"/>
                </a:solidFill>
                <a:latin typeface="Avenir Next Demi Bold"/>
                <a:ea typeface="Avenir Next Demi Bold"/>
                <a:cs typeface="Avenir Next Demi Bold"/>
                <a:sym typeface="Avenir Next Demi Bold"/>
              </a:defRPr>
            </a:pPr>
            <a:r>
              <a:t>Sidebar Headline</a:t>
            </a:r>
          </a:p>
          <a:p>
            <a:pPr>
              <a:lnSpc>
                <a:spcPct val="100000"/>
              </a:lnSpc>
              <a:spcBef>
                <a:spcPts val="0"/>
              </a:spcBef>
              <a:defRPr sz="1200">
                <a:solidFill>
                  <a:srgbClr val="53585F"/>
                </a:solidFill>
              </a:defRPr>
            </a:pPr>
            <a:r>
              <a:t>Nulla vitae elit libero, a pharetra augue. Cras mattis consectetur purus sit amet fermentum. Nullam quis risus eget urna mollis ornare vel eu leo. Cras justo odio, dapibus ac facilisis in, egestas eget quam. Praesent commodo cursus magna.</a:t>
            </a:r>
          </a:p>
          <a:p>
            <a:pPr>
              <a:lnSpc>
                <a:spcPct val="100000"/>
              </a:lnSpc>
              <a:spcBef>
                <a:spcPts val="0"/>
              </a:spcBef>
              <a:defRPr sz="1200">
                <a:solidFill>
                  <a:srgbClr val="53585F"/>
                </a:solidFill>
              </a:defRPr>
            </a:pPr>
            <a:endParaRPr/>
          </a:p>
          <a:p>
            <a:pPr>
              <a:lnSpc>
                <a:spcPct val="100000"/>
              </a:lnSpc>
              <a:spcBef>
                <a:spcPts val="0"/>
              </a:spcBef>
              <a:defRPr sz="1200">
                <a:solidFill>
                  <a:srgbClr val="53585F"/>
                </a:solidFill>
              </a:defRPr>
            </a:pPr>
            <a:r>
              <a:t>Praesent commodo cursus magna, vel scelerisque nisl consectetur et. Donec sed odio dui. Cras mattis consectetur purus sit amet fermentum.</a:t>
            </a:r>
          </a:p>
        </p:txBody>
      </p:sp>
      <p:sp>
        <p:nvSpPr>
          <p:cNvPr id="1469" name="Shape 1469"/>
          <p:cNvSpPr/>
          <p:nvPr/>
        </p:nvSpPr>
        <p:spPr>
          <a:xfrm>
            <a:off x="9229517" y="3585241"/>
            <a:ext cx="1270001" cy="63501"/>
          </a:xfrm>
          <a:prstGeom prst="rect">
            <a:avLst/>
          </a:prstGeom>
          <a:solidFill>
            <a:srgbClr val="DCDEE0"/>
          </a:solidFill>
          <a:ln w="3175">
            <a:miter lim="400000"/>
          </a:ln>
        </p:spPr>
        <p:txBody>
          <a:bodyPr lIns="50800" tIns="50800" rIns="50800" bIns="50800" anchor="ctr"/>
          <a:lstStyle/>
          <a:p>
            <a:pPr algn="ctr" defTabSz="825500">
              <a:spcBef>
                <a:spcPts val="0"/>
              </a:spcBef>
              <a:defRPr sz="3200">
                <a:solidFill>
                  <a:srgbClr val="FFFFFF"/>
                </a:solidFill>
              </a:defRPr>
            </a:pPr>
            <a:endParaRPr/>
          </a:p>
        </p:txBody>
      </p:sp>
      <p:sp>
        <p:nvSpPr>
          <p:cNvPr id="1470" name="Shape 1470"/>
          <p:cNvSpPr>
            <a:spLocks noGrp="1"/>
          </p:cNvSpPr>
          <p:nvPr>
            <p:ph type="pic" sz="quarter" idx="17"/>
          </p:nvPr>
        </p:nvSpPr>
        <p:spPr>
          <a:xfrm>
            <a:off x="9229517" y="3762371"/>
            <a:ext cx="3093534" cy="1740113"/>
          </a:xfrm>
          <a:prstGeom prst="rect">
            <a:avLst/>
          </a:prstGeom>
        </p:spPr>
        <p:txBody>
          <a:bodyPr lIns="91439" tIns="45719" rIns="91439" bIns="45719" numCol="1" spcCol="38100"/>
          <a:lstStyle/>
          <a:p>
            <a:endParaRPr/>
          </a:p>
        </p:txBody>
      </p:sp>
      <p:sp>
        <p:nvSpPr>
          <p:cNvPr id="1471" name="Shape 1471"/>
          <p:cNvSpPr/>
          <p:nvPr/>
        </p:nvSpPr>
        <p:spPr>
          <a:xfrm flipV="1">
            <a:off x="8554085" y="4567812"/>
            <a:ext cx="1" cy="3180545"/>
          </a:xfrm>
          <a:prstGeom prst="line">
            <a:avLst/>
          </a:prstGeom>
          <a:ln w="12700">
            <a:solidFill>
              <a:srgbClr val="DCDEE0"/>
            </a:solidFill>
            <a:miter lim="400000"/>
          </a:ln>
        </p:spPr>
        <p:txBody>
          <a:bodyPr lIns="50800" tIns="50800" rIns="50800" bIns="50800" anchor="ctr"/>
          <a:lstStyle/>
          <a:p>
            <a:pPr algn="ctr" defTabSz="825500">
              <a:spcBef>
                <a:spcPts val="0"/>
              </a:spcBef>
              <a:defRPr sz="3200"/>
            </a:pPr>
            <a:endParaRPr/>
          </a:p>
        </p:txBody>
      </p:sp>
      <p:sp>
        <p:nvSpPr>
          <p:cNvPr id="1472" name="Shape 1472"/>
          <p:cNvSpPr/>
          <p:nvPr/>
        </p:nvSpPr>
        <p:spPr>
          <a:xfrm>
            <a:off x="13004800" y="212197"/>
            <a:ext cx="190501" cy="257388"/>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473" name="Shape 1473"/>
          <p:cNvSpPr/>
          <p:nvPr/>
        </p:nvSpPr>
        <p:spPr>
          <a:xfrm>
            <a:off x="13004800" y="905652"/>
            <a:ext cx="190501" cy="523494"/>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474" name="Shape 1474"/>
          <p:cNvSpPr/>
          <p:nvPr/>
        </p:nvSpPr>
        <p:spPr>
          <a:xfrm>
            <a:off x="12753975" y="-267197"/>
            <a:ext cx="250826"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475" name="Shape 1475"/>
          <p:cNvSpPr/>
          <p:nvPr/>
        </p:nvSpPr>
        <p:spPr>
          <a:xfrm>
            <a:off x="-1" y="-267197"/>
            <a:ext cx="127001"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476" name="Shape 1476"/>
          <p:cNvSpPr/>
          <p:nvPr/>
        </p:nvSpPr>
        <p:spPr>
          <a:xfrm>
            <a:off x="-1" y="9753600"/>
            <a:ext cx="277727"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477" name="Shape 1477"/>
          <p:cNvSpPr/>
          <p:nvPr/>
        </p:nvSpPr>
        <p:spPr>
          <a:xfrm>
            <a:off x="-284076" y="9497764"/>
            <a:ext cx="284076" cy="255836"/>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478" name="Shape 1478"/>
          <p:cNvSpPr/>
          <p:nvPr/>
        </p:nvSpPr>
        <p:spPr>
          <a:xfrm>
            <a:off x="13004800" y="8600682"/>
            <a:ext cx="190501" cy="38142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479" name="Shape 1479"/>
          <p:cNvSpPr/>
          <p:nvPr/>
        </p:nvSpPr>
        <p:spPr>
          <a:xfrm>
            <a:off x="13004800" y="9098983"/>
            <a:ext cx="190501" cy="38142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480" name="Shape 1480"/>
          <p:cNvSpPr/>
          <p:nvPr/>
        </p:nvSpPr>
        <p:spPr>
          <a:xfrm>
            <a:off x="295117" y="-267197"/>
            <a:ext cx="127001"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481" name="Shape 1481"/>
          <p:cNvSpPr>
            <a:spLocks noGrp="1"/>
          </p:cNvSpPr>
          <p:nvPr>
            <p:ph type="sldNum" sz="quarter" idx="2"/>
          </p:nvPr>
        </p:nvSpPr>
        <p:spPr>
          <a:prstGeom prst="rect">
            <a:avLst/>
          </a:prstGeom>
        </p:spPr>
        <p:txBody>
          <a:bodyPr/>
          <a:lstStyle/>
          <a:p>
            <a:fld id="{86CB4B4D-7CA3-9044-876B-883B54F8677D}" type="slidenum">
              <a:t>‹#›</a:t>
            </a:fld>
            <a:endParaRPr/>
          </a:p>
        </p:txBody>
      </p:sp>
      <p:sp>
        <p:nvSpPr>
          <p:cNvPr id="23" name="Shape 1286"/>
          <p:cNvSpPr>
            <a:spLocks noGrp="1"/>
          </p:cNvSpPr>
          <p:nvPr>
            <p:ph type="body" sz="quarter" idx="15" hasCustomPrompt="1"/>
          </p:nvPr>
        </p:nvSpPr>
        <p:spPr>
          <a:xfrm>
            <a:off x="589230" y="1018404"/>
            <a:ext cx="1362552" cy="246221"/>
          </a:xfrm>
          <a:prstGeom prst="rect">
            <a:avLst/>
          </a:prstGeom>
        </p:spPr>
        <p:txBody>
          <a:bodyPr wrap="none" numCol="1" spcCol="38100" anchor="ctr">
            <a:spAutoFit/>
          </a:bodyPr>
          <a:lstStyle>
            <a:lvl1pPr>
              <a:lnSpc>
                <a:spcPct val="100000"/>
              </a:lnSpc>
              <a:spcBef>
                <a:spcPts val="0"/>
              </a:spcBef>
              <a:defRPr sz="1000" b="1" cap="all" spc="70">
                <a:solidFill>
                  <a:srgbClr val="FFFFFF"/>
                </a:solidFill>
              </a:defRPr>
            </a:lvl1pPr>
          </a:lstStyle>
          <a:p>
            <a:r>
              <a:rPr lang="en-GB" dirty="0"/>
              <a:t>{SCHOOL NAME}</a:t>
            </a:r>
            <a:endParaRPr dirty="0"/>
          </a:p>
        </p:txBody>
      </p:sp>
    </p:spTree>
  </p:cSld>
  <p:clrMapOvr>
    <a:masterClrMapping/>
  </p:clrMapOvr>
  <p:transition spd="med"/>
</p:sldLayout>
</file>

<file path=ppt/slideLayouts/slideLayout47.xml><?xml version="1.0" encoding="utf-8"?>
<p:sldLayout xmlns:a="http://schemas.openxmlformats.org/drawingml/2006/main" xmlns:r="http://schemas.openxmlformats.org/officeDocument/2006/relationships" xmlns:p="http://schemas.openxmlformats.org/presentationml/2006/main" type="tx">
  <p:cSld name="Kiosk Gallery Lead">
    <p:spTree>
      <p:nvGrpSpPr>
        <p:cNvPr id="1" name=""/>
        <p:cNvGrpSpPr/>
        <p:nvPr/>
      </p:nvGrpSpPr>
      <p:grpSpPr>
        <a:xfrm>
          <a:off x="0" y="0"/>
          <a:ext cx="0" cy="0"/>
          <a:chOff x="0" y="0"/>
          <a:chExt cx="0" cy="0"/>
        </a:xfrm>
      </p:grpSpPr>
      <p:sp>
        <p:nvSpPr>
          <p:cNvPr id="1488" name="Shape 1488"/>
          <p:cNvSpPr>
            <a:spLocks noGrp="1"/>
          </p:cNvSpPr>
          <p:nvPr>
            <p:ph type="title"/>
          </p:nvPr>
        </p:nvSpPr>
        <p:spPr>
          <a:xfrm>
            <a:off x="681781" y="1536425"/>
            <a:ext cx="4457065" cy="1707926"/>
          </a:xfrm>
          <a:prstGeom prst="rect">
            <a:avLst/>
          </a:prstGeom>
        </p:spPr>
        <p:txBody>
          <a:bodyPr/>
          <a:lstStyle/>
          <a:p>
            <a:r>
              <a:t>Title Text</a:t>
            </a:r>
          </a:p>
        </p:txBody>
      </p:sp>
      <p:sp>
        <p:nvSpPr>
          <p:cNvPr id="1489" name="Shape 1489"/>
          <p:cNvSpPr>
            <a:spLocks noGrp="1"/>
          </p:cNvSpPr>
          <p:nvPr>
            <p:ph type="body" sz="quarter" idx="1" hasCustomPrompt="1"/>
          </p:nvPr>
        </p:nvSpPr>
        <p:spPr>
          <a:xfrm>
            <a:off x="1145607" y="3585240"/>
            <a:ext cx="4457066" cy="5145687"/>
          </a:xfrm>
          <a:prstGeom prst="rect">
            <a:avLst/>
          </a:prstGeom>
        </p:spPr>
        <p:txBody>
          <a:bodyPr numCol="1" spcCol="38100"/>
          <a:lstStyle>
            <a:lvl3pPr>
              <a:defRPr sz="1800"/>
            </a:lvl3pPr>
            <a:lvl4pPr marL="406400" marR="650240" indent="-177800" algn="l" defTabSz="587022" rtl="0" eaLnBrk="1" fontAlgn="auto" latinLnBrk="0" hangingPunct="1">
              <a:lnSpc>
                <a:spcPct val="100000"/>
              </a:lnSpc>
              <a:spcBef>
                <a:spcPts val="1700"/>
              </a:spcBef>
              <a:spcAft>
                <a:spcPts val="0"/>
              </a:spcAft>
              <a:buClr>
                <a:srgbClr val="212121"/>
              </a:buClr>
              <a:buSzPct val="75000"/>
              <a:buFontTx/>
              <a:buChar char="•"/>
              <a:tabLst/>
              <a:defRPr sz="1600" baseline="0"/>
            </a:lvl4pPr>
          </a:lstStyle>
          <a:p>
            <a:r>
              <a:rPr dirty="0"/>
              <a:t>Body Level One</a:t>
            </a:r>
          </a:p>
          <a:p>
            <a:pPr lvl="1"/>
            <a:r>
              <a:rPr dirty="0"/>
              <a:t>Body Level Two</a:t>
            </a:r>
          </a:p>
          <a:p>
            <a:pPr lvl="2"/>
            <a:r>
              <a:rPr dirty="0"/>
              <a:t>Body Level</a:t>
            </a:r>
            <a:r>
              <a:rPr lang="en-GB" dirty="0"/>
              <a:t>Three</a:t>
            </a:r>
            <a:endParaRPr dirty="0"/>
          </a:p>
          <a:p>
            <a:pPr marL="406400" marR="650240" lvl="3" indent="-177800" algn="l" defTabSz="587022" rtl="0" eaLnBrk="1" fontAlgn="auto" latinLnBrk="0" hangingPunct="1">
              <a:lnSpc>
                <a:spcPct val="100000"/>
              </a:lnSpc>
              <a:spcBef>
                <a:spcPts val="1700"/>
              </a:spcBef>
              <a:spcAft>
                <a:spcPts val="0"/>
              </a:spcAft>
              <a:buClr>
                <a:srgbClr val="212121"/>
              </a:buClr>
              <a:buSzPct val="75000"/>
              <a:buFontTx/>
              <a:buChar char="•"/>
              <a:tabLst/>
              <a:defRPr/>
            </a:pPr>
            <a:r>
              <a:rPr dirty="0"/>
              <a:t>Body Level </a:t>
            </a:r>
            <a:r>
              <a:rPr lang="en-GB" dirty="0"/>
              <a:t>Level Four</a:t>
            </a:r>
          </a:p>
          <a:p>
            <a:pPr lvl="3"/>
            <a:r>
              <a:rPr dirty="0" err="1"/>
              <a:t>FourBody</a:t>
            </a:r>
            <a:r>
              <a:rPr dirty="0"/>
              <a:t> Level Five</a:t>
            </a:r>
          </a:p>
        </p:txBody>
      </p:sp>
      <p:sp>
        <p:nvSpPr>
          <p:cNvPr id="1490" name="Shape 1490"/>
          <p:cNvSpPr>
            <a:spLocks noGrp="1"/>
          </p:cNvSpPr>
          <p:nvPr>
            <p:ph type="pic" sz="half" idx="13"/>
          </p:nvPr>
        </p:nvSpPr>
        <p:spPr>
          <a:xfrm>
            <a:off x="6161509" y="1536425"/>
            <a:ext cx="6161510" cy="7194502"/>
          </a:xfrm>
          <a:prstGeom prst="rect">
            <a:avLst/>
          </a:prstGeom>
        </p:spPr>
        <p:txBody>
          <a:bodyPr lIns="91439" tIns="45719" rIns="91439" bIns="45719" numCol="1" spcCol="38100"/>
          <a:lstStyle/>
          <a:p>
            <a:endParaRPr/>
          </a:p>
        </p:txBody>
      </p:sp>
      <p:sp>
        <p:nvSpPr>
          <p:cNvPr id="1491" name="Shape 1491"/>
          <p:cNvSpPr>
            <a:spLocks noGrp="1"/>
          </p:cNvSpPr>
          <p:nvPr>
            <p:ph type="body" sz="quarter" idx="14" hasCustomPrompt="1"/>
          </p:nvPr>
        </p:nvSpPr>
        <p:spPr>
          <a:xfrm>
            <a:off x="681781" y="1044289"/>
            <a:ext cx="1362552" cy="246221"/>
          </a:xfrm>
          <a:prstGeom prst="rect">
            <a:avLst/>
          </a:prstGeom>
        </p:spPr>
        <p:txBody>
          <a:bodyPr wrap="none" numCol="1" spcCol="38100" anchor="ctr">
            <a:spAutoFit/>
          </a:bodyPr>
          <a:lstStyle>
            <a:lvl1pPr>
              <a:lnSpc>
                <a:spcPct val="100000"/>
              </a:lnSpc>
              <a:spcBef>
                <a:spcPts val="0"/>
              </a:spcBef>
              <a:defRPr sz="1000" b="1" cap="all" spc="70">
                <a:solidFill>
                  <a:srgbClr val="A6AAA9"/>
                </a:solidFill>
              </a:defRPr>
            </a:lvl1pPr>
          </a:lstStyle>
          <a:p>
            <a:r>
              <a:rPr lang="en-GB" dirty="0"/>
              <a:t>{school Name}</a:t>
            </a:r>
            <a:endParaRPr dirty="0"/>
          </a:p>
        </p:txBody>
      </p:sp>
      <p:sp>
        <p:nvSpPr>
          <p:cNvPr id="1492" name="Shape 1492"/>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8.xml><?xml version="1.0" encoding="utf-8"?>
<p:sldLayout xmlns:a="http://schemas.openxmlformats.org/drawingml/2006/main" xmlns:r="http://schemas.openxmlformats.org/officeDocument/2006/relationships" xmlns:p="http://schemas.openxmlformats.org/presentationml/2006/main" type="tx">
  <p:cSld name="Kiosk Gallery Lead - 3 Photo">
    <p:spTree>
      <p:nvGrpSpPr>
        <p:cNvPr id="1" name=""/>
        <p:cNvGrpSpPr/>
        <p:nvPr/>
      </p:nvGrpSpPr>
      <p:grpSpPr>
        <a:xfrm>
          <a:off x="0" y="0"/>
          <a:ext cx="0" cy="0"/>
          <a:chOff x="0" y="0"/>
          <a:chExt cx="0" cy="0"/>
        </a:xfrm>
      </p:grpSpPr>
      <p:sp>
        <p:nvSpPr>
          <p:cNvPr id="1499" name="Shape 1499"/>
          <p:cNvSpPr>
            <a:spLocks noGrp="1"/>
          </p:cNvSpPr>
          <p:nvPr>
            <p:ph type="pic" sz="quarter" idx="13"/>
          </p:nvPr>
        </p:nvSpPr>
        <p:spPr>
          <a:xfrm>
            <a:off x="8749327" y="1536425"/>
            <a:ext cx="3573692" cy="2750464"/>
          </a:xfrm>
          <a:prstGeom prst="rect">
            <a:avLst/>
          </a:prstGeom>
        </p:spPr>
        <p:txBody>
          <a:bodyPr lIns="91439" tIns="45719" rIns="91439" bIns="45719" numCol="1" spcCol="38100"/>
          <a:lstStyle/>
          <a:p>
            <a:endParaRPr/>
          </a:p>
        </p:txBody>
      </p:sp>
      <p:sp>
        <p:nvSpPr>
          <p:cNvPr id="1500" name="Shape 1500"/>
          <p:cNvSpPr>
            <a:spLocks noGrp="1"/>
          </p:cNvSpPr>
          <p:nvPr>
            <p:ph type="title"/>
          </p:nvPr>
        </p:nvSpPr>
        <p:spPr>
          <a:xfrm>
            <a:off x="681781" y="1536425"/>
            <a:ext cx="4457065" cy="1707926"/>
          </a:xfrm>
          <a:prstGeom prst="rect">
            <a:avLst/>
          </a:prstGeom>
        </p:spPr>
        <p:txBody>
          <a:bodyPr/>
          <a:lstStyle/>
          <a:p>
            <a:r>
              <a:t>Title Text</a:t>
            </a:r>
          </a:p>
        </p:txBody>
      </p:sp>
      <p:sp>
        <p:nvSpPr>
          <p:cNvPr id="1501" name="Shape 1501"/>
          <p:cNvSpPr>
            <a:spLocks noGrp="1"/>
          </p:cNvSpPr>
          <p:nvPr>
            <p:ph type="body" sz="quarter" idx="1"/>
          </p:nvPr>
        </p:nvSpPr>
        <p:spPr>
          <a:xfrm>
            <a:off x="681781" y="3585241"/>
            <a:ext cx="4457066" cy="5145687"/>
          </a:xfrm>
          <a:prstGeom prst="rect">
            <a:avLst/>
          </a:prstGeom>
        </p:spPr>
        <p:txBody>
          <a:bodyPr numCol="1" spcCol="38100"/>
          <a:lstStyle>
            <a:lvl3pPr>
              <a:defRPr sz="1800"/>
            </a:lvl3pPr>
            <a:lvl4pPr>
              <a:defRPr sz="1800"/>
            </a:lvl4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1502" name="Shape 1502"/>
          <p:cNvSpPr>
            <a:spLocks noGrp="1"/>
          </p:cNvSpPr>
          <p:nvPr>
            <p:ph type="pic" sz="half" idx="14"/>
          </p:nvPr>
        </p:nvSpPr>
        <p:spPr>
          <a:xfrm>
            <a:off x="6161509" y="4514148"/>
            <a:ext cx="6161485" cy="4224084"/>
          </a:xfrm>
          <a:prstGeom prst="rect">
            <a:avLst/>
          </a:prstGeom>
        </p:spPr>
        <p:txBody>
          <a:bodyPr lIns="91439" tIns="45719" rIns="91439" bIns="45719" numCol="1" spcCol="38100"/>
          <a:lstStyle/>
          <a:p>
            <a:endParaRPr/>
          </a:p>
        </p:txBody>
      </p:sp>
      <p:sp>
        <p:nvSpPr>
          <p:cNvPr id="1503" name="Shape 1503"/>
          <p:cNvSpPr>
            <a:spLocks noGrp="1"/>
          </p:cNvSpPr>
          <p:nvPr>
            <p:ph type="pic" sz="quarter" idx="15"/>
          </p:nvPr>
        </p:nvSpPr>
        <p:spPr>
          <a:xfrm>
            <a:off x="6161508" y="1536425"/>
            <a:ext cx="2360559" cy="2750464"/>
          </a:xfrm>
          <a:prstGeom prst="rect">
            <a:avLst/>
          </a:prstGeom>
        </p:spPr>
        <p:txBody>
          <a:bodyPr lIns="91439" tIns="45719" rIns="91439" bIns="45719" numCol="1" spcCol="38100"/>
          <a:lstStyle/>
          <a:p>
            <a:endParaRPr/>
          </a:p>
        </p:txBody>
      </p:sp>
      <p:sp>
        <p:nvSpPr>
          <p:cNvPr id="1504" name="Shape 1504"/>
          <p:cNvSpPr>
            <a:spLocks noGrp="1"/>
          </p:cNvSpPr>
          <p:nvPr>
            <p:ph type="body" sz="quarter" idx="16"/>
          </p:nvPr>
        </p:nvSpPr>
        <p:spPr>
          <a:xfrm>
            <a:off x="681781" y="1051405"/>
            <a:ext cx="2175469" cy="231988"/>
          </a:xfrm>
          <a:prstGeom prst="rect">
            <a:avLst/>
          </a:prstGeom>
        </p:spPr>
        <p:txBody>
          <a:bodyPr wrap="none" numCol="1" spcCol="38100" anchor="ctr">
            <a:spAutoFit/>
          </a:bodyPr>
          <a:lstStyle>
            <a:lvl1pPr>
              <a:lnSpc>
                <a:spcPct val="100000"/>
              </a:lnSpc>
              <a:spcBef>
                <a:spcPts val="0"/>
              </a:spcBef>
              <a:defRPr sz="1000" b="1" cap="all" spc="70">
                <a:solidFill>
                  <a:srgbClr val="A6AAA9"/>
                </a:solidFill>
              </a:defRPr>
            </a:lvl1pPr>
          </a:lstStyle>
          <a:p>
            <a:r>
              <a:t>Section Name &gt; Page Name</a:t>
            </a:r>
          </a:p>
        </p:txBody>
      </p:sp>
      <p:sp>
        <p:nvSpPr>
          <p:cNvPr id="1505" name="Shape 1505"/>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9.xml><?xml version="1.0" encoding="utf-8"?>
<p:sldLayout xmlns:a="http://schemas.openxmlformats.org/drawingml/2006/main" xmlns:r="http://schemas.openxmlformats.org/officeDocument/2006/relationships" xmlns:p="http://schemas.openxmlformats.org/presentationml/2006/main" type="tx">
  <p:cSld name="Kiosk Gallery Page">
    <p:spTree>
      <p:nvGrpSpPr>
        <p:cNvPr id="1" name=""/>
        <p:cNvGrpSpPr/>
        <p:nvPr/>
      </p:nvGrpSpPr>
      <p:grpSpPr>
        <a:xfrm>
          <a:off x="0" y="0"/>
          <a:ext cx="0" cy="0"/>
          <a:chOff x="0" y="0"/>
          <a:chExt cx="0" cy="0"/>
        </a:xfrm>
      </p:grpSpPr>
      <p:sp>
        <p:nvSpPr>
          <p:cNvPr id="1512" name="Shape 1512"/>
          <p:cNvSpPr>
            <a:spLocks noGrp="1"/>
          </p:cNvSpPr>
          <p:nvPr>
            <p:ph type="body" sz="half" idx="1"/>
          </p:nvPr>
        </p:nvSpPr>
        <p:spPr>
          <a:xfrm>
            <a:off x="7865953" y="1536474"/>
            <a:ext cx="4457066" cy="7194454"/>
          </a:xfrm>
          <a:prstGeom prst="rect">
            <a:avLst/>
          </a:prstGeom>
        </p:spPr>
        <p:txBody>
          <a:bodyPr numCol="1" spcCol="38100"/>
          <a:lstStyle>
            <a:lvl3pPr>
              <a:defRPr sz="1800"/>
            </a:lvl3pPr>
            <a:lvl4pPr>
              <a:defRPr sz="1600"/>
            </a:lvl4pPr>
            <a:lvl5pPr>
              <a:defRPr sz="1600"/>
            </a:lvl5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1513" name="Shape 1513"/>
          <p:cNvSpPr>
            <a:spLocks noGrp="1"/>
          </p:cNvSpPr>
          <p:nvPr>
            <p:ph type="pic" sz="half" idx="13"/>
          </p:nvPr>
        </p:nvSpPr>
        <p:spPr>
          <a:xfrm>
            <a:off x="681796" y="1536425"/>
            <a:ext cx="6161511" cy="7194502"/>
          </a:xfrm>
          <a:prstGeom prst="rect">
            <a:avLst/>
          </a:prstGeom>
        </p:spPr>
        <p:txBody>
          <a:bodyPr lIns="91439" tIns="45719" rIns="91439" bIns="45719" numCol="1" spcCol="38100"/>
          <a:lstStyle/>
          <a:p>
            <a:endParaRPr/>
          </a:p>
        </p:txBody>
      </p:sp>
      <p:sp>
        <p:nvSpPr>
          <p:cNvPr id="1514" name="Shape 1514"/>
          <p:cNvSpPr>
            <a:spLocks noGrp="1"/>
          </p:cNvSpPr>
          <p:nvPr>
            <p:ph type="body" sz="quarter" idx="14"/>
          </p:nvPr>
        </p:nvSpPr>
        <p:spPr>
          <a:xfrm>
            <a:off x="681781" y="1051405"/>
            <a:ext cx="2175469" cy="231988"/>
          </a:xfrm>
          <a:prstGeom prst="rect">
            <a:avLst/>
          </a:prstGeom>
        </p:spPr>
        <p:txBody>
          <a:bodyPr wrap="none" numCol="1" spcCol="38100" anchor="ctr">
            <a:spAutoFit/>
          </a:bodyPr>
          <a:lstStyle>
            <a:lvl1pPr>
              <a:lnSpc>
                <a:spcPct val="100000"/>
              </a:lnSpc>
              <a:spcBef>
                <a:spcPts val="0"/>
              </a:spcBef>
              <a:defRPr sz="1000" b="1" cap="all" spc="70">
                <a:solidFill>
                  <a:srgbClr val="A6AAA9"/>
                </a:solidFill>
              </a:defRPr>
            </a:lvl1pPr>
          </a:lstStyle>
          <a:p>
            <a:r>
              <a:t>Section Name &gt; Page Name</a:t>
            </a:r>
          </a:p>
        </p:txBody>
      </p:sp>
      <p:sp>
        <p:nvSpPr>
          <p:cNvPr id="1515" name="Shape 1515"/>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Numbered Section Title &amp; Subtitle">
    <p:spTree>
      <p:nvGrpSpPr>
        <p:cNvPr id="1" name=""/>
        <p:cNvGrpSpPr/>
        <p:nvPr/>
      </p:nvGrpSpPr>
      <p:grpSpPr>
        <a:xfrm>
          <a:off x="0" y="0"/>
          <a:ext cx="0" cy="0"/>
          <a:chOff x="0" y="0"/>
          <a:chExt cx="0" cy="0"/>
        </a:xfrm>
      </p:grpSpPr>
      <p:sp>
        <p:nvSpPr>
          <p:cNvPr id="128" name="Shape 128"/>
          <p:cNvSpPr/>
          <p:nvPr/>
        </p:nvSpPr>
        <p:spPr>
          <a:xfrm>
            <a:off x="-2739" y="681781"/>
            <a:ext cx="13007540" cy="7708256"/>
          </a:xfrm>
          <a:prstGeom prst="rect">
            <a:avLst/>
          </a:prstGeom>
          <a:solidFill>
            <a:srgbClr val="24B2C8"/>
          </a:solidFill>
          <a:ln w="3175">
            <a:miter lim="400000"/>
          </a:ln>
        </p:spPr>
        <p:txBody>
          <a:bodyPr lIns="27093" tIns="27093" rIns="27093" bIns="27093" anchor="ctr"/>
          <a:lstStyle/>
          <a:p>
            <a:pPr algn="ctr">
              <a:spcBef>
                <a:spcPts val="0"/>
              </a:spcBef>
              <a:defRPr>
                <a:solidFill>
                  <a:srgbClr val="FFFFFF"/>
                </a:solidFill>
              </a:defRPr>
            </a:pPr>
            <a:endParaRPr/>
          </a:p>
        </p:txBody>
      </p:sp>
      <p:sp>
        <p:nvSpPr>
          <p:cNvPr id="129" name="Shape 129"/>
          <p:cNvSpPr/>
          <p:nvPr/>
        </p:nvSpPr>
        <p:spPr>
          <a:xfrm>
            <a:off x="-1" y="0"/>
            <a:ext cx="13004802" cy="681782"/>
          </a:xfrm>
          <a:prstGeom prst="rect">
            <a:avLst/>
          </a:prstGeom>
          <a:solidFill>
            <a:schemeClr val="accent1"/>
          </a:solidFill>
          <a:ln w="3175">
            <a:miter lim="400000"/>
          </a:ln>
        </p:spPr>
        <p:txBody>
          <a:bodyPr lIns="27093" tIns="27093" rIns="27093" bIns="27093" anchor="ctr"/>
          <a:lstStyle/>
          <a:p>
            <a:pPr algn="ctr">
              <a:spcBef>
                <a:spcPts val="0"/>
              </a:spcBef>
              <a:defRPr>
                <a:solidFill>
                  <a:srgbClr val="FFFFFF"/>
                </a:solidFill>
              </a:defRPr>
            </a:pPr>
            <a:endParaRPr/>
          </a:p>
        </p:txBody>
      </p:sp>
      <p:sp>
        <p:nvSpPr>
          <p:cNvPr id="130" name="Shape 130"/>
          <p:cNvSpPr/>
          <p:nvPr/>
        </p:nvSpPr>
        <p:spPr>
          <a:xfrm>
            <a:off x="4389254" y="3588547"/>
            <a:ext cx="1270001" cy="63501"/>
          </a:xfrm>
          <a:prstGeom prst="rect">
            <a:avLst/>
          </a:prstGeom>
          <a:solidFill>
            <a:srgbClr val="FFFFFF"/>
          </a:solidFill>
          <a:ln w="3175">
            <a:miter lim="400000"/>
          </a:ln>
        </p:spPr>
        <p:txBody>
          <a:bodyPr lIns="50800" tIns="50800" rIns="50800" bIns="50800" anchor="ctr"/>
          <a:lstStyle/>
          <a:p>
            <a:pPr algn="ctr" defTabSz="825500">
              <a:spcBef>
                <a:spcPts val="0"/>
              </a:spcBef>
              <a:defRPr sz="3200">
                <a:solidFill>
                  <a:srgbClr val="FFFFFF"/>
                </a:solidFill>
              </a:defRPr>
            </a:pPr>
            <a:endParaRPr/>
          </a:p>
        </p:txBody>
      </p:sp>
      <p:sp>
        <p:nvSpPr>
          <p:cNvPr id="131" name="Shape 131"/>
          <p:cNvSpPr>
            <a:spLocks noGrp="1"/>
          </p:cNvSpPr>
          <p:nvPr>
            <p:ph type="title"/>
          </p:nvPr>
        </p:nvSpPr>
        <p:spPr>
          <a:xfrm>
            <a:off x="4383553" y="3765677"/>
            <a:ext cx="7598575" cy="821032"/>
          </a:xfrm>
          <a:prstGeom prst="rect">
            <a:avLst/>
          </a:prstGeom>
        </p:spPr>
        <p:txBody>
          <a:bodyPr anchor="b"/>
          <a:lstStyle>
            <a:lvl1pPr>
              <a:defRPr spc="0">
                <a:solidFill>
                  <a:srgbClr val="FFFFFF"/>
                </a:solidFill>
              </a:defRPr>
            </a:lvl1pPr>
          </a:lstStyle>
          <a:p>
            <a:r>
              <a:t>Title Text</a:t>
            </a:r>
          </a:p>
        </p:txBody>
      </p:sp>
      <p:sp>
        <p:nvSpPr>
          <p:cNvPr id="132" name="Shape 132"/>
          <p:cNvSpPr>
            <a:spLocks noGrp="1"/>
          </p:cNvSpPr>
          <p:nvPr>
            <p:ph type="body" sz="quarter" idx="13"/>
          </p:nvPr>
        </p:nvSpPr>
        <p:spPr>
          <a:xfrm>
            <a:off x="1566474" y="2166002"/>
            <a:ext cx="2135299" cy="4739814"/>
          </a:xfrm>
          <a:prstGeom prst="rect">
            <a:avLst/>
          </a:prstGeom>
        </p:spPr>
        <p:txBody>
          <a:bodyPr wrap="none" lIns="7706" tIns="7706" rIns="7706" bIns="7706" numCol="1" spcCol="38100" anchor="ctr">
            <a:spAutoFit/>
          </a:bodyPr>
          <a:lstStyle>
            <a:lvl1pPr algn="ctr" defTabSz="325120">
              <a:lnSpc>
                <a:spcPct val="100000"/>
              </a:lnSpc>
              <a:spcBef>
                <a:spcPts val="0"/>
              </a:spcBef>
              <a:defRPr sz="27200">
                <a:solidFill>
                  <a:srgbClr val="FFFFFF"/>
                </a:solidFill>
                <a:latin typeface="Avenir Next Demi Bold"/>
                <a:ea typeface="Avenir Next Demi Bold"/>
                <a:cs typeface="Avenir Next Demi Bold"/>
                <a:sym typeface="Avenir Next Demi Bold"/>
              </a:defRPr>
            </a:lvl1pPr>
          </a:lstStyle>
          <a:p>
            <a:r>
              <a:t>8</a:t>
            </a:r>
          </a:p>
        </p:txBody>
      </p:sp>
      <p:sp>
        <p:nvSpPr>
          <p:cNvPr id="133" name="Shape 133"/>
          <p:cNvSpPr/>
          <p:nvPr/>
        </p:nvSpPr>
        <p:spPr>
          <a:xfrm>
            <a:off x="1022672" y="3634097"/>
            <a:ext cx="543803" cy="650414"/>
          </a:xfrm>
          <a:prstGeom prst="rect">
            <a:avLst/>
          </a:prstGeom>
          <a:ln w="3175">
            <a:miter lim="400000"/>
          </a:ln>
          <a:extLst>
            <a:ext uri="{C572A759-6A51-4108-AA02-DFA0A04FC94B}">
              <ma14:wrappingTextBoxFlag xmlns="" xmlns:ma14="http://schemas.microsoft.com/office/mac/drawingml/2011/main" val="1"/>
            </a:ext>
          </a:extLst>
        </p:spPr>
        <p:txBody>
          <a:bodyPr wrap="none" lIns="7706" tIns="7706" rIns="7706" bIns="7706" anchor="ctr">
            <a:spAutoFit/>
          </a:bodyPr>
          <a:lstStyle>
            <a:lvl1pPr algn="r" defTabSz="325120">
              <a:spcBef>
                <a:spcPts val="0"/>
              </a:spcBef>
              <a:defRPr sz="4200">
                <a:solidFill>
                  <a:srgbClr val="FFFFFF"/>
                </a:solidFill>
                <a:latin typeface="Avenir Next Ultra Light"/>
                <a:ea typeface="Avenir Next Ultra Light"/>
                <a:cs typeface="Avenir Next Ultra Light"/>
                <a:sym typeface="Avenir Next Ultra Light"/>
              </a:defRPr>
            </a:lvl1pPr>
          </a:lstStyle>
          <a:p>
            <a:r>
              <a:t>№</a:t>
            </a:r>
          </a:p>
        </p:txBody>
      </p:sp>
      <p:sp>
        <p:nvSpPr>
          <p:cNvPr id="134" name="Shape 134"/>
          <p:cNvSpPr>
            <a:spLocks noGrp="1"/>
          </p:cNvSpPr>
          <p:nvPr>
            <p:ph type="body" sz="quarter" idx="1"/>
          </p:nvPr>
        </p:nvSpPr>
        <p:spPr>
          <a:xfrm>
            <a:off x="4393132" y="4517801"/>
            <a:ext cx="7579416" cy="717998"/>
          </a:xfrm>
          <a:prstGeom prst="rect">
            <a:avLst/>
          </a:prstGeom>
        </p:spPr>
        <p:txBody>
          <a:bodyPr numCol="1" spcCol="38100">
            <a:normAutofit/>
          </a:bodyPr>
          <a:lstStyle>
            <a:lvl1pPr>
              <a:lnSpc>
                <a:spcPct val="100000"/>
              </a:lnSpc>
              <a:spcBef>
                <a:spcPts val="1900"/>
              </a:spcBef>
              <a:defRPr sz="2200">
                <a:solidFill>
                  <a:srgbClr val="FFFFFF"/>
                </a:solidFill>
              </a:defRPr>
            </a:lvl1pPr>
            <a:lvl2pPr indent="228600">
              <a:spcBef>
                <a:spcPts val="1900"/>
              </a:spcBef>
              <a:defRPr sz="2200" b="0" cap="none" spc="0">
                <a:solidFill>
                  <a:srgbClr val="FFFFFF"/>
                </a:solidFill>
              </a:defRPr>
            </a:lvl2pPr>
            <a:lvl3pPr indent="457200">
              <a:spcBef>
                <a:spcPts val="1900"/>
              </a:spcBef>
              <a:defRPr sz="2200">
                <a:solidFill>
                  <a:srgbClr val="FFFFFF"/>
                </a:solidFill>
              </a:defRPr>
            </a:lvl3pPr>
            <a:lvl4pPr marL="0" marR="0" indent="685800">
              <a:spcBef>
                <a:spcPts val="1900"/>
              </a:spcBef>
              <a:buClrTx/>
              <a:buSzTx/>
              <a:buNone/>
              <a:defRPr sz="2200">
                <a:solidFill>
                  <a:srgbClr val="FFFFFF"/>
                </a:solidFill>
              </a:defRPr>
            </a:lvl4pPr>
            <a:lvl5pPr marL="0" marR="0" indent="914400">
              <a:spcBef>
                <a:spcPts val="1900"/>
              </a:spcBef>
              <a:defRPr sz="2200">
                <a:solidFill>
                  <a:srgbClr val="FFFFFF"/>
                </a:solidFill>
              </a:defRPr>
            </a:lvl5pPr>
          </a:lstStyle>
          <a:p>
            <a:r>
              <a:t>Body Level One</a:t>
            </a:r>
          </a:p>
          <a:p>
            <a:pPr lvl="1"/>
            <a:r>
              <a:t>Body Level Two</a:t>
            </a:r>
          </a:p>
          <a:p>
            <a:pPr lvl="2"/>
            <a:r>
              <a:t>Body Level Three</a:t>
            </a:r>
          </a:p>
          <a:p>
            <a:pPr lvl="3"/>
            <a:r>
              <a:t>Body Level Four</a:t>
            </a:r>
          </a:p>
          <a:p>
            <a:pPr lvl="4"/>
            <a:r>
              <a:t>Body Level Five</a:t>
            </a:r>
          </a:p>
        </p:txBody>
      </p:sp>
      <p:sp>
        <p:nvSpPr>
          <p:cNvPr id="135" name="Shape 135"/>
          <p:cNvSpPr/>
          <p:nvPr/>
        </p:nvSpPr>
        <p:spPr>
          <a:xfrm>
            <a:off x="13004800" y="212197"/>
            <a:ext cx="190501" cy="257388"/>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36" name="Shape 136"/>
          <p:cNvSpPr/>
          <p:nvPr/>
        </p:nvSpPr>
        <p:spPr>
          <a:xfrm>
            <a:off x="13004800" y="905652"/>
            <a:ext cx="190501" cy="523494"/>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37" name="Shape 137"/>
          <p:cNvSpPr/>
          <p:nvPr/>
        </p:nvSpPr>
        <p:spPr>
          <a:xfrm>
            <a:off x="12753975" y="-267197"/>
            <a:ext cx="250826"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38" name="Shape 138"/>
          <p:cNvSpPr/>
          <p:nvPr/>
        </p:nvSpPr>
        <p:spPr>
          <a:xfrm>
            <a:off x="-1" y="-267197"/>
            <a:ext cx="127001"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39" name="Shape 139"/>
          <p:cNvSpPr/>
          <p:nvPr/>
        </p:nvSpPr>
        <p:spPr>
          <a:xfrm>
            <a:off x="-1" y="9753600"/>
            <a:ext cx="277727"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40" name="Shape 140"/>
          <p:cNvSpPr/>
          <p:nvPr/>
        </p:nvSpPr>
        <p:spPr>
          <a:xfrm>
            <a:off x="-284076" y="9497764"/>
            <a:ext cx="284076" cy="255836"/>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41" name="Shape 141"/>
          <p:cNvSpPr/>
          <p:nvPr/>
        </p:nvSpPr>
        <p:spPr>
          <a:xfrm>
            <a:off x="13004800" y="8600682"/>
            <a:ext cx="190501" cy="38142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42" name="Shape 142"/>
          <p:cNvSpPr/>
          <p:nvPr/>
        </p:nvSpPr>
        <p:spPr>
          <a:xfrm>
            <a:off x="13004800" y="9098983"/>
            <a:ext cx="190501" cy="38142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43" name="Shape 143"/>
          <p:cNvSpPr/>
          <p:nvPr/>
        </p:nvSpPr>
        <p:spPr>
          <a:xfrm>
            <a:off x="295117" y="-267197"/>
            <a:ext cx="127001"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44" name="Shape 144"/>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0.xml><?xml version="1.0" encoding="utf-8"?>
<p:sldLayout xmlns:a="http://schemas.openxmlformats.org/drawingml/2006/main" xmlns:r="http://schemas.openxmlformats.org/officeDocument/2006/relationships" xmlns:p="http://schemas.openxmlformats.org/presentationml/2006/main" userDrawn="1">
  <p:cSld name="Kiosk Gallery Page - 3 Photo">
    <p:spTree>
      <p:nvGrpSpPr>
        <p:cNvPr id="1" name=""/>
        <p:cNvGrpSpPr/>
        <p:nvPr/>
      </p:nvGrpSpPr>
      <p:grpSpPr>
        <a:xfrm>
          <a:off x="0" y="0"/>
          <a:ext cx="0" cy="0"/>
          <a:chOff x="0" y="0"/>
          <a:chExt cx="0" cy="0"/>
        </a:xfrm>
      </p:grpSpPr>
      <p:sp>
        <p:nvSpPr>
          <p:cNvPr id="1522" name="Shape 1522"/>
          <p:cNvSpPr>
            <a:spLocks noGrp="1"/>
          </p:cNvSpPr>
          <p:nvPr>
            <p:ph type="pic" sz="quarter" idx="13"/>
          </p:nvPr>
        </p:nvSpPr>
        <p:spPr>
          <a:xfrm>
            <a:off x="681781" y="5980583"/>
            <a:ext cx="3573692" cy="2750463"/>
          </a:xfrm>
          <a:prstGeom prst="rect">
            <a:avLst/>
          </a:prstGeom>
        </p:spPr>
        <p:txBody>
          <a:bodyPr lIns="91439" tIns="45719" rIns="91439" bIns="45719" numCol="1" spcCol="38100"/>
          <a:lstStyle/>
          <a:p>
            <a:endParaRPr/>
          </a:p>
        </p:txBody>
      </p:sp>
      <p:sp>
        <p:nvSpPr>
          <p:cNvPr id="1523" name="Shape 1523"/>
          <p:cNvSpPr>
            <a:spLocks noGrp="1"/>
          </p:cNvSpPr>
          <p:nvPr>
            <p:ph type="body" sz="half" idx="1"/>
          </p:nvPr>
        </p:nvSpPr>
        <p:spPr>
          <a:xfrm>
            <a:off x="7866121" y="1536425"/>
            <a:ext cx="4457066" cy="7194503"/>
          </a:xfrm>
          <a:prstGeom prst="rect">
            <a:avLst/>
          </a:prstGeom>
        </p:spPr>
        <p:txBody>
          <a:bodyPr numCol="1" spcCol="38100"/>
          <a:lstStyle/>
          <a:p>
            <a:r>
              <a:t>Body Level One</a:t>
            </a:r>
          </a:p>
          <a:p>
            <a:pPr lvl="1"/>
            <a:r>
              <a:t>Body Level Two</a:t>
            </a:r>
          </a:p>
          <a:p>
            <a:pPr lvl="2"/>
            <a:r>
              <a:t>Body Level Three</a:t>
            </a:r>
          </a:p>
          <a:p>
            <a:pPr lvl="3"/>
            <a:r>
              <a:t>Body Level Four</a:t>
            </a:r>
          </a:p>
          <a:p>
            <a:pPr lvl="4"/>
            <a:r>
              <a:t>Body Level Five</a:t>
            </a:r>
          </a:p>
        </p:txBody>
      </p:sp>
      <p:sp>
        <p:nvSpPr>
          <p:cNvPr id="1524" name="Shape 1524"/>
          <p:cNvSpPr>
            <a:spLocks noGrp="1"/>
          </p:cNvSpPr>
          <p:nvPr>
            <p:ph type="pic" sz="half" idx="14"/>
          </p:nvPr>
        </p:nvSpPr>
        <p:spPr>
          <a:xfrm>
            <a:off x="681781" y="1536425"/>
            <a:ext cx="6161486" cy="4224084"/>
          </a:xfrm>
          <a:prstGeom prst="rect">
            <a:avLst/>
          </a:prstGeom>
        </p:spPr>
        <p:txBody>
          <a:bodyPr lIns="91439" tIns="45719" rIns="91439" bIns="45719" numCol="1" spcCol="38100"/>
          <a:lstStyle/>
          <a:p>
            <a:endParaRPr/>
          </a:p>
        </p:txBody>
      </p:sp>
      <p:sp>
        <p:nvSpPr>
          <p:cNvPr id="1525" name="Shape 1525"/>
          <p:cNvSpPr>
            <a:spLocks noGrp="1"/>
          </p:cNvSpPr>
          <p:nvPr>
            <p:ph type="pic" sz="quarter" idx="15"/>
          </p:nvPr>
        </p:nvSpPr>
        <p:spPr>
          <a:xfrm>
            <a:off x="4469866" y="5980583"/>
            <a:ext cx="2360559" cy="2750463"/>
          </a:xfrm>
          <a:prstGeom prst="rect">
            <a:avLst/>
          </a:prstGeom>
        </p:spPr>
        <p:txBody>
          <a:bodyPr lIns="91439" tIns="45719" rIns="91439" bIns="45719" numCol="1" spcCol="38100"/>
          <a:lstStyle/>
          <a:p>
            <a:endParaRPr/>
          </a:p>
        </p:txBody>
      </p:sp>
      <p:sp>
        <p:nvSpPr>
          <p:cNvPr id="1526" name="Shape 1526"/>
          <p:cNvSpPr>
            <a:spLocks noGrp="1"/>
          </p:cNvSpPr>
          <p:nvPr>
            <p:ph type="body" sz="quarter" idx="16"/>
          </p:nvPr>
        </p:nvSpPr>
        <p:spPr>
          <a:xfrm>
            <a:off x="681781" y="1051405"/>
            <a:ext cx="2175469" cy="231988"/>
          </a:xfrm>
          <a:prstGeom prst="rect">
            <a:avLst/>
          </a:prstGeom>
        </p:spPr>
        <p:txBody>
          <a:bodyPr wrap="none" numCol="1" spcCol="38100" anchor="ctr">
            <a:spAutoFit/>
          </a:bodyPr>
          <a:lstStyle>
            <a:lvl1pPr>
              <a:lnSpc>
                <a:spcPct val="100000"/>
              </a:lnSpc>
              <a:spcBef>
                <a:spcPts val="0"/>
              </a:spcBef>
              <a:defRPr sz="1000" b="1" cap="all" spc="70">
                <a:solidFill>
                  <a:srgbClr val="A6AAA9"/>
                </a:solidFill>
              </a:defRPr>
            </a:lvl1pPr>
          </a:lstStyle>
          <a:p>
            <a:r>
              <a:t>Section Name &gt; Page Name</a:t>
            </a:r>
          </a:p>
        </p:txBody>
      </p:sp>
      <p:sp>
        <p:nvSpPr>
          <p:cNvPr id="1527" name="Shape 1527"/>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1.xml><?xml version="1.0" encoding="utf-8"?>
<p:sldLayout xmlns:a="http://schemas.openxmlformats.org/drawingml/2006/main" xmlns:r="http://schemas.openxmlformats.org/officeDocument/2006/relationships" xmlns:p="http://schemas.openxmlformats.org/presentationml/2006/main" type="tx">
  <p:cSld name="Kiosk Gallery - Caption Photo">
    <p:spTree>
      <p:nvGrpSpPr>
        <p:cNvPr id="1" name=""/>
        <p:cNvGrpSpPr/>
        <p:nvPr/>
      </p:nvGrpSpPr>
      <p:grpSpPr>
        <a:xfrm>
          <a:off x="0" y="0"/>
          <a:ext cx="0" cy="0"/>
          <a:chOff x="0" y="0"/>
          <a:chExt cx="0" cy="0"/>
        </a:xfrm>
      </p:grpSpPr>
      <p:sp>
        <p:nvSpPr>
          <p:cNvPr id="1543" name="Shape 1543"/>
          <p:cNvSpPr>
            <a:spLocks noGrp="1"/>
          </p:cNvSpPr>
          <p:nvPr>
            <p:ph type="pic" idx="13"/>
          </p:nvPr>
        </p:nvSpPr>
        <p:spPr>
          <a:xfrm>
            <a:off x="681781" y="1536425"/>
            <a:ext cx="8206846" cy="7194551"/>
          </a:xfrm>
          <a:prstGeom prst="rect">
            <a:avLst/>
          </a:prstGeom>
        </p:spPr>
        <p:txBody>
          <a:bodyPr lIns="91439" tIns="45719" rIns="91439" bIns="45719" numCol="1" spcCol="38100"/>
          <a:lstStyle/>
          <a:p>
            <a:endParaRPr/>
          </a:p>
        </p:txBody>
      </p:sp>
      <p:sp>
        <p:nvSpPr>
          <p:cNvPr id="1544" name="Shape 1544"/>
          <p:cNvSpPr/>
          <p:nvPr/>
        </p:nvSpPr>
        <p:spPr>
          <a:xfrm>
            <a:off x="-1" y="0"/>
            <a:ext cx="13004802" cy="681782"/>
          </a:xfrm>
          <a:prstGeom prst="rect">
            <a:avLst/>
          </a:prstGeom>
          <a:solidFill>
            <a:schemeClr val="accent1"/>
          </a:solidFill>
          <a:ln w="3175">
            <a:miter lim="400000"/>
          </a:ln>
        </p:spPr>
        <p:txBody>
          <a:bodyPr lIns="27093" tIns="27093" rIns="27093" bIns="27093" anchor="ctr"/>
          <a:lstStyle/>
          <a:p>
            <a:pPr algn="ctr">
              <a:spcBef>
                <a:spcPts val="0"/>
              </a:spcBef>
              <a:defRPr>
                <a:solidFill>
                  <a:srgbClr val="FFFFFF"/>
                </a:solidFill>
              </a:defRPr>
            </a:pPr>
            <a:endParaRPr/>
          </a:p>
        </p:txBody>
      </p:sp>
      <p:sp>
        <p:nvSpPr>
          <p:cNvPr id="1545" name="Shape 1545"/>
          <p:cNvSpPr/>
          <p:nvPr/>
        </p:nvSpPr>
        <p:spPr>
          <a:xfrm>
            <a:off x="681781" y="1355276"/>
            <a:ext cx="1270001" cy="67520"/>
          </a:xfrm>
          <a:prstGeom prst="rect">
            <a:avLst/>
          </a:prstGeom>
          <a:solidFill>
            <a:srgbClr val="24B2C8"/>
          </a:solidFill>
          <a:ln w="3175">
            <a:miter lim="400000"/>
          </a:ln>
        </p:spPr>
        <p:txBody>
          <a:bodyPr lIns="50800" tIns="50800" rIns="50800" bIns="50800" anchor="ctr"/>
          <a:lstStyle/>
          <a:p>
            <a:pPr algn="ctr">
              <a:spcBef>
                <a:spcPts val="0"/>
              </a:spcBef>
              <a:defRPr>
                <a:solidFill>
                  <a:srgbClr val="FFFFFF"/>
                </a:solidFill>
              </a:defRPr>
            </a:pPr>
            <a:endParaRPr/>
          </a:p>
        </p:txBody>
      </p:sp>
      <p:sp>
        <p:nvSpPr>
          <p:cNvPr id="1546" name="Shape 1546"/>
          <p:cNvSpPr>
            <a:spLocks noGrp="1"/>
          </p:cNvSpPr>
          <p:nvPr>
            <p:ph type="sldNum" sz="quarter" idx="2"/>
          </p:nvPr>
        </p:nvSpPr>
        <p:spPr>
          <a:prstGeom prst="rect">
            <a:avLst/>
          </a:prstGeom>
        </p:spPr>
        <p:txBody>
          <a:bodyPr/>
          <a:lstStyle/>
          <a:p>
            <a:fld id="{86CB4B4D-7CA3-9044-876B-883B54F8677D}" type="slidenum">
              <a:t>‹#›</a:t>
            </a:fld>
            <a:endParaRPr/>
          </a:p>
        </p:txBody>
      </p:sp>
      <p:sp>
        <p:nvSpPr>
          <p:cNvPr id="1547" name="Shape 1547"/>
          <p:cNvSpPr>
            <a:spLocks noGrp="1"/>
          </p:cNvSpPr>
          <p:nvPr>
            <p:ph type="body" sz="quarter" idx="14"/>
          </p:nvPr>
        </p:nvSpPr>
        <p:spPr>
          <a:xfrm>
            <a:off x="681781" y="1051405"/>
            <a:ext cx="2175469" cy="231988"/>
          </a:xfrm>
          <a:prstGeom prst="rect">
            <a:avLst/>
          </a:prstGeom>
        </p:spPr>
        <p:txBody>
          <a:bodyPr wrap="none" numCol="1" spcCol="38100" anchor="ctr">
            <a:spAutoFit/>
          </a:bodyPr>
          <a:lstStyle>
            <a:lvl1pPr>
              <a:lnSpc>
                <a:spcPct val="100000"/>
              </a:lnSpc>
              <a:spcBef>
                <a:spcPts val="0"/>
              </a:spcBef>
              <a:defRPr sz="1000" b="1" cap="all" spc="70">
                <a:solidFill>
                  <a:srgbClr val="A6AAA9"/>
                </a:solidFill>
              </a:defRPr>
            </a:lvl1pPr>
          </a:lstStyle>
          <a:p>
            <a:r>
              <a:t>Section Name &gt; Page Name</a:t>
            </a:r>
          </a:p>
        </p:txBody>
      </p:sp>
      <p:sp>
        <p:nvSpPr>
          <p:cNvPr id="1548" name="Shape 1548"/>
          <p:cNvSpPr/>
          <p:nvPr/>
        </p:nvSpPr>
        <p:spPr>
          <a:xfrm>
            <a:off x="9229517" y="1530037"/>
            <a:ext cx="3093502" cy="4118188"/>
          </a:xfrm>
          <a:prstGeom prst="rect">
            <a:avLst/>
          </a:prstGeom>
          <a:ln w="3175">
            <a:miter lim="400000"/>
          </a:ln>
          <a:extLst>
            <a:ext uri="{C572A759-6A51-4108-AA02-DFA0A04FC94B}">
              <ma14:wrappingTextBoxFlag xmlns="" xmlns:ma14="http://schemas.microsoft.com/office/mac/drawingml/2011/main" val="1"/>
            </a:ext>
          </a:extLst>
        </p:spPr>
        <p:txBody>
          <a:bodyPr lIns="27093" tIns="27093" rIns="27093" bIns="27093">
            <a:spAutoFit/>
          </a:bodyPr>
          <a:lstStyle/>
          <a:p>
            <a:pPr>
              <a:spcBef>
                <a:spcPts val="0"/>
              </a:spcBef>
              <a:defRPr sz="1200" cap="all" spc="84">
                <a:solidFill>
                  <a:srgbClr val="53585F"/>
                </a:solidFill>
                <a:latin typeface="Avenir Next Demi Bold"/>
                <a:ea typeface="Avenir Next Demi Bold"/>
                <a:cs typeface="Avenir Next Demi Bold"/>
                <a:sym typeface="Avenir Next Demi Bold"/>
              </a:defRPr>
            </a:pPr>
            <a:r>
              <a:t>Sidebar Headline</a:t>
            </a:r>
          </a:p>
          <a:p>
            <a:pPr>
              <a:spcBef>
                <a:spcPts val="0"/>
              </a:spcBef>
              <a:defRPr sz="1200">
                <a:solidFill>
                  <a:srgbClr val="53585F"/>
                </a:solidFill>
              </a:defRPr>
            </a:pPr>
            <a:r>
              <a:t>Nulla vitae elit libero, a pharetra augue. Cras mattis consectetur purus sit amet fermentum. Nullam quis risus eget urna mollis ornare vel eu leo. Cras justo odio, dapibus ac facilisis in, egestas eget quam. Praesent commodo cursus magna.</a:t>
            </a:r>
          </a:p>
          <a:p>
            <a:pPr>
              <a:spcBef>
                <a:spcPts val="0"/>
              </a:spcBef>
              <a:defRPr sz="1200">
                <a:solidFill>
                  <a:srgbClr val="53585F"/>
                </a:solidFill>
              </a:defRPr>
            </a:pPr>
            <a:endParaRPr/>
          </a:p>
          <a:p>
            <a:pPr>
              <a:spcBef>
                <a:spcPts val="0"/>
              </a:spcBef>
              <a:defRPr sz="1200">
                <a:solidFill>
                  <a:srgbClr val="53585F"/>
                </a:solidFill>
              </a:defRPr>
            </a:pPr>
            <a:r>
              <a:t>Praesent commodo cursus magna, vel scelerisque nisl consectetur et. Donec sed odio dui. Cras mattis consectetur purus sit amet fermentum. Etiam porta sem malesuada magna mollis euismod.</a:t>
            </a:r>
          </a:p>
          <a:p>
            <a:pPr>
              <a:spcBef>
                <a:spcPts val="0"/>
              </a:spcBef>
              <a:defRPr sz="1200">
                <a:solidFill>
                  <a:srgbClr val="53585F"/>
                </a:solidFill>
              </a:defRPr>
            </a:pPr>
            <a:endParaRPr/>
          </a:p>
          <a:p>
            <a:pPr>
              <a:spcBef>
                <a:spcPts val="0"/>
              </a:spcBef>
              <a:defRPr sz="1200">
                <a:solidFill>
                  <a:srgbClr val="53585F"/>
                </a:solidFill>
              </a:defRPr>
            </a:pPr>
            <a:r>
              <a:t>Nulla vitae elit libero, a pharetra augue. Cras mattis consectetur purus sit amet fermentum. Nullam quis risus eget urna mollis ornare vel eu leo. Cras justo odio, dapibus ac facilisis in, egestas eget quam. Praesent commodo cursus magna.</a:t>
            </a:r>
          </a:p>
        </p:txBody>
      </p:sp>
      <p:sp>
        <p:nvSpPr>
          <p:cNvPr id="1549" name="Shape 1549"/>
          <p:cNvSpPr/>
          <p:nvPr/>
        </p:nvSpPr>
        <p:spPr>
          <a:xfrm>
            <a:off x="9229517" y="1352907"/>
            <a:ext cx="1270001" cy="63501"/>
          </a:xfrm>
          <a:prstGeom prst="rect">
            <a:avLst/>
          </a:prstGeom>
          <a:solidFill>
            <a:srgbClr val="DCDEE0"/>
          </a:solidFill>
          <a:ln w="3175">
            <a:miter lim="400000"/>
          </a:ln>
        </p:spPr>
        <p:txBody>
          <a:bodyPr lIns="50800" tIns="50800" rIns="50800" bIns="50800" anchor="ctr"/>
          <a:lstStyle/>
          <a:p>
            <a:pPr algn="ctr" defTabSz="825500">
              <a:spcBef>
                <a:spcPts val="0"/>
              </a:spcBef>
              <a:defRPr sz="3200">
                <a:solidFill>
                  <a:srgbClr val="FFFFFF"/>
                </a:solidFill>
              </a:defRPr>
            </a:pPr>
            <a:endParaRPr/>
          </a:p>
        </p:txBody>
      </p:sp>
      <p:sp>
        <p:nvSpPr>
          <p:cNvPr id="1550" name="Shape 1550"/>
          <p:cNvSpPr/>
          <p:nvPr/>
        </p:nvSpPr>
        <p:spPr>
          <a:xfrm>
            <a:off x="13004800" y="212197"/>
            <a:ext cx="190501" cy="257388"/>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551" name="Shape 1551"/>
          <p:cNvSpPr/>
          <p:nvPr/>
        </p:nvSpPr>
        <p:spPr>
          <a:xfrm>
            <a:off x="13004800" y="905652"/>
            <a:ext cx="190501" cy="523494"/>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552" name="Shape 1552"/>
          <p:cNvSpPr/>
          <p:nvPr/>
        </p:nvSpPr>
        <p:spPr>
          <a:xfrm>
            <a:off x="12753975" y="-267197"/>
            <a:ext cx="250826"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553" name="Shape 1553"/>
          <p:cNvSpPr/>
          <p:nvPr/>
        </p:nvSpPr>
        <p:spPr>
          <a:xfrm>
            <a:off x="-1" y="-267197"/>
            <a:ext cx="127001"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554" name="Shape 1554"/>
          <p:cNvSpPr/>
          <p:nvPr/>
        </p:nvSpPr>
        <p:spPr>
          <a:xfrm>
            <a:off x="-1" y="9753600"/>
            <a:ext cx="277727"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555" name="Shape 1555"/>
          <p:cNvSpPr/>
          <p:nvPr/>
        </p:nvSpPr>
        <p:spPr>
          <a:xfrm>
            <a:off x="-284076" y="9497764"/>
            <a:ext cx="284076" cy="255836"/>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556" name="Shape 1556"/>
          <p:cNvSpPr/>
          <p:nvPr/>
        </p:nvSpPr>
        <p:spPr>
          <a:xfrm>
            <a:off x="13004800" y="8600682"/>
            <a:ext cx="190501" cy="38142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557" name="Shape 1557"/>
          <p:cNvSpPr/>
          <p:nvPr/>
        </p:nvSpPr>
        <p:spPr>
          <a:xfrm>
            <a:off x="13004800" y="9098983"/>
            <a:ext cx="190501" cy="38142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558" name="Shape 1558"/>
          <p:cNvSpPr/>
          <p:nvPr/>
        </p:nvSpPr>
        <p:spPr>
          <a:xfrm>
            <a:off x="295117" y="-267197"/>
            <a:ext cx="127001"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Tree>
  </p:cSld>
  <p:clrMapOvr>
    <a:masterClrMapping/>
  </p:clrMapOvr>
  <p:transition spd="med"/>
</p:sldLayout>
</file>

<file path=ppt/slideLayouts/slideLayout52.xml><?xml version="1.0" encoding="utf-8"?>
<p:sldLayout xmlns:a="http://schemas.openxmlformats.org/drawingml/2006/main" xmlns:r="http://schemas.openxmlformats.org/officeDocument/2006/relationships" xmlns:p="http://schemas.openxmlformats.org/presentationml/2006/main" type="tx">
  <p:cSld name="Kiosk Gallery - Caption 3 Photo">
    <p:spTree>
      <p:nvGrpSpPr>
        <p:cNvPr id="1" name=""/>
        <p:cNvGrpSpPr/>
        <p:nvPr/>
      </p:nvGrpSpPr>
      <p:grpSpPr>
        <a:xfrm>
          <a:off x="0" y="0"/>
          <a:ext cx="0" cy="0"/>
          <a:chOff x="0" y="0"/>
          <a:chExt cx="0" cy="0"/>
        </a:xfrm>
      </p:grpSpPr>
      <p:sp>
        <p:nvSpPr>
          <p:cNvPr id="1565" name="Shape 1565"/>
          <p:cNvSpPr>
            <a:spLocks noGrp="1"/>
          </p:cNvSpPr>
          <p:nvPr>
            <p:ph type="pic" sz="quarter" idx="13"/>
          </p:nvPr>
        </p:nvSpPr>
        <p:spPr>
          <a:xfrm>
            <a:off x="681781" y="1536425"/>
            <a:ext cx="3989793" cy="2749387"/>
          </a:xfrm>
          <a:prstGeom prst="rect">
            <a:avLst/>
          </a:prstGeom>
        </p:spPr>
        <p:txBody>
          <a:bodyPr lIns="91439" tIns="45719" rIns="91439" bIns="45719" numCol="1" spcCol="38100"/>
          <a:lstStyle/>
          <a:p>
            <a:endParaRPr/>
          </a:p>
        </p:txBody>
      </p:sp>
      <p:sp>
        <p:nvSpPr>
          <p:cNvPr id="1566" name="Shape 1566"/>
          <p:cNvSpPr/>
          <p:nvPr/>
        </p:nvSpPr>
        <p:spPr>
          <a:xfrm>
            <a:off x="-1" y="0"/>
            <a:ext cx="13004802" cy="681782"/>
          </a:xfrm>
          <a:prstGeom prst="rect">
            <a:avLst/>
          </a:prstGeom>
          <a:solidFill>
            <a:schemeClr val="accent1"/>
          </a:solidFill>
          <a:ln w="3175">
            <a:miter lim="400000"/>
          </a:ln>
        </p:spPr>
        <p:txBody>
          <a:bodyPr lIns="27093" tIns="27093" rIns="27093" bIns="27093" anchor="ctr"/>
          <a:lstStyle/>
          <a:p>
            <a:pPr algn="ctr">
              <a:spcBef>
                <a:spcPts val="0"/>
              </a:spcBef>
              <a:defRPr>
                <a:solidFill>
                  <a:srgbClr val="FFFFFF"/>
                </a:solidFill>
              </a:defRPr>
            </a:pPr>
            <a:endParaRPr/>
          </a:p>
        </p:txBody>
      </p:sp>
      <p:sp>
        <p:nvSpPr>
          <p:cNvPr id="1567" name="Shape 1567"/>
          <p:cNvSpPr/>
          <p:nvPr/>
        </p:nvSpPr>
        <p:spPr>
          <a:xfrm>
            <a:off x="681781" y="1355276"/>
            <a:ext cx="1270001" cy="67520"/>
          </a:xfrm>
          <a:prstGeom prst="rect">
            <a:avLst/>
          </a:prstGeom>
          <a:solidFill>
            <a:srgbClr val="24B2C8"/>
          </a:solidFill>
          <a:ln w="3175">
            <a:miter lim="400000"/>
          </a:ln>
        </p:spPr>
        <p:txBody>
          <a:bodyPr lIns="50800" tIns="50800" rIns="50800" bIns="50800" anchor="ctr"/>
          <a:lstStyle/>
          <a:p>
            <a:pPr algn="ctr">
              <a:spcBef>
                <a:spcPts val="0"/>
              </a:spcBef>
              <a:defRPr>
                <a:solidFill>
                  <a:srgbClr val="FFFFFF"/>
                </a:solidFill>
              </a:defRPr>
            </a:pPr>
            <a:endParaRPr/>
          </a:p>
        </p:txBody>
      </p:sp>
      <p:sp>
        <p:nvSpPr>
          <p:cNvPr id="1568" name="Shape 1568"/>
          <p:cNvSpPr>
            <a:spLocks noGrp="1"/>
          </p:cNvSpPr>
          <p:nvPr>
            <p:ph type="body" sz="quarter" idx="14"/>
          </p:nvPr>
        </p:nvSpPr>
        <p:spPr>
          <a:xfrm>
            <a:off x="681781" y="1051405"/>
            <a:ext cx="2175469" cy="231988"/>
          </a:xfrm>
          <a:prstGeom prst="rect">
            <a:avLst/>
          </a:prstGeom>
        </p:spPr>
        <p:txBody>
          <a:bodyPr wrap="none" numCol="1" spcCol="38100" anchor="ctr">
            <a:spAutoFit/>
          </a:bodyPr>
          <a:lstStyle>
            <a:lvl1pPr>
              <a:lnSpc>
                <a:spcPct val="100000"/>
              </a:lnSpc>
              <a:spcBef>
                <a:spcPts val="0"/>
              </a:spcBef>
              <a:defRPr sz="1000" b="1" cap="all" spc="70">
                <a:solidFill>
                  <a:srgbClr val="A6AAA9"/>
                </a:solidFill>
              </a:defRPr>
            </a:lvl1pPr>
          </a:lstStyle>
          <a:p>
            <a:r>
              <a:t>Section Name &gt; Page Name</a:t>
            </a:r>
          </a:p>
        </p:txBody>
      </p:sp>
      <p:sp>
        <p:nvSpPr>
          <p:cNvPr id="1569" name="Shape 1569"/>
          <p:cNvSpPr/>
          <p:nvPr/>
        </p:nvSpPr>
        <p:spPr>
          <a:xfrm>
            <a:off x="9229517" y="1530037"/>
            <a:ext cx="3093502" cy="4727788"/>
          </a:xfrm>
          <a:prstGeom prst="rect">
            <a:avLst/>
          </a:prstGeom>
          <a:ln w="3175">
            <a:miter lim="400000"/>
          </a:ln>
          <a:extLst>
            <a:ext uri="{C572A759-6A51-4108-AA02-DFA0A04FC94B}">
              <ma14:wrappingTextBoxFlag xmlns="" xmlns:ma14="http://schemas.microsoft.com/office/mac/drawingml/2011/main" val="1"/>
            </a:ext>
          </a:extLst>
        </p:spPr>
        <p:txBody>
          <a:bodyPr lIns="27093" tIns="27093" rIns="27093" bIns="27093">
            <a:spAutoFit/>
          </a:bodyPr>
          <a:lstStyle/>
          <a:p>
            <a:pPr>
              <a:spcBef>
                <a:spcPts val="0"/>
              </a:spcBef>
              <a:defRPr sz="1200" cap="all" spc="84">
                <a:solidFill>
                  <a:srgbClr val="53585F"/>
                </a:solidFill>
                <a:latin typeface="Avenir Next Demi Bold"/>
                <a:ea typeface="Avenir Next Demi Bold"/>
                <a:cs typeface="Avenir Next Demi Bold"/>
                <a:sym typeface="Avenir Next Demi Bold"/>
              </a:defRPr>
            </a:pPr>
            <a:r>
              <a:t>Caption Headline </a:t>
            </a:r>
            <a:r>
              <a:rPr>
                <a:solidFill>
                  <a:srgbClr val="A6AAA9"/>
                </a:solidFill>
              </a:rPr>
              <a:t>(Top Left)</a:t>
            </a:r>
          </a:p>
          <a:p>
            <a:pPr>
              <a:spcBef>
                <a:spcPts val="0"/>
              </a:spcBef>
              <a:defRPr sz="1200">
                <a:solidFill>
                  <a:srgbClr val="53585F"/>
                </a:solidFill>
              </a:defRPr>
            </a:pPr>
            <a:r>
              <a:t>Nulla vitae elit libero, a pharetra augue. Cras mattis consectetur purus sit amet fermentum. Nullam quis risus eget urna mollis ornare vel eu leo. Cras justo odio, dapibus ac facilisis in, egestas eget quam. Praesent commodo cursus magna.</a:t>
            </a:r>
          </a:p>
          <a:p>
            <a:pPr>
              <a:spcBef>
                <a:spcPts val="0"/>
              </a:spcBef>
              <a:defRPr sz="1200">
                <a:solidFill>
                  <a:srgbClr val="53585F"/>
                </a:solidFill>
              </a:defRPr>
            </a:pPr>
            <a:endParaRPr/>
          </a:p>
          <a:p>
            <a:pPr>
              <a:spcBef>
                <a:spcPts val="0"/>
              </a:spcBef>
              <a:defRPr sz="1200" cap="all" spc="84">
                <a:solidFill>
                  <a:srgbClr val="53585F"/>
                </a:solidFill>
                <a:latin typeface="Avenir Next Demi Bold"/>
                <a:ea typeface="Avenir Next Demi Bold"/>
                <a:cs typeface="Avenir Next Demi Bold"/>
                <a:sym typeface="Avenir Next Demi Bold"/>
              </a:defRPr>
            </a:pPr>
            <a:r>
              <a:t>Caption Headline </a:t>
            </a:r>
            <a:r>
              <a:rPr>
                <a:solidFill>
                  <a:srgbClr val="A6AAA9"/>
                </a:solidFill>
              </a:rPr>
              <a:t>(Top Right)</a:t>
            </a:r>
          </a:p>
          <a:p>
            <a:pPr>
              <a:spcBef>
                <a:spcPts val="0"/>
              </a:spcBef>
              <a:defRPr sz="1200">
                <a:solidFill>
                  <a:srgbClr val="53585F"/>
                </a:solidFill>
              </a:defRPr>
            </a:pPr>
            <a:r>
              <a:t>Nulla vitae elit libero, a pharetra augue. Cras mattis consectetur purus sit amet fermentum. Nullam quis risus eget urna mollis ornare vel eu leo. Cras justo odio, dapibus ac facilisis in, egestas eget quam. Praesent commodo cursus magna.</a:t>
            </a:r>
          </a:p>
          <a:p>
            <a:pPr>
              <a:spcBef>
                <a:spcPts val="0"/>
              </a:spcBef>
              <a:defRPr sz="1200">
                <a:solidFill>
                  <a:srgbClr val="53585F"/>
                </a:solidFill>
              </a:defRPr>
            </a:pPr>
            <a:endParaRPr/>
          </a:p>
          <a:p>
            <a:pPr>
              <a:spcBef>
                <a:spcPts val="0"/>
              </a:spcBef>
              <a:defRPr sz="1200" cap="all" spc="84">
                <a:solidFill>
                  <a:srgbClr val="53585F"/>
                </a:solidFill>
                <a:latin typeface="Avenir Next Demi Bold"/>
                <a:ea typeface="Avenir Next Demi Bold"/>
                <a:cs typeface="Avenir Next Demi Bold"/>
                <a:sym typeface="Avenir Next Demi Bold"/>
              </a:defRPr>
            </a:pPr>
            <a:r>
              <a:t>Caption Headline </a:t>
            </a:r>
            <a:r>
              <a:rPr>
                <a:solidFill>
                  <a:srgbClr val="A6AAA9"/>
                </a:solidFill>
              </a:rPr>
              <a:t>(Bottom)</a:t>
            </a:r>
          </a:p>
          <a:p>
            <a:pPr>
              <a:spcBef>
                <a:spcPts val="0"/>
              </a:spcBef>
              <a:defRPr sz="1200">
                <a:solidFill>
                  <a:srgbClr val="53585F"/>
                </a:solidFill>
              </a:defRPr>
            </a:pPr>
            <a:r>
              <a:t>Nulla vitae elit libero, a pharetra augue. Cras mattis consectetur purus sit amet fermentum. Nullam quis risus eget urna mollis ornare vel eu leo. Cras justo odio, dapibus ac facilisis in, egestas eget quam. Praesent commodo cursus magna.</a:t>
            </a:r>
          </a:p>
        </p:txBody>
      </p:sp>
      <p:sp>
        <p:nvSpPr>
          <p:cNvPr id="1570" name="Shape 1570"/>
          <p:cNvSpPr/>
          <p:nvPr/>
        </p:nvSpPr>
        <p:spPr>
          <a:xfrm>
            <a:off x="9229517" y="1352907"/>
            <a:ext cx="1270001" cy="63501"/>
          </a:xfrm>
          <a:prstGeom prst="rect">
            <a:avLst/>
          </a:prstGeom>
          <a:solidFill>
            <a:srgbClr val="DCDEE0"/>
          </a:solidFill>
          <a:ln w="3175">
            <a:miter lim="400000"/>
          </a:ln>
        </p:spPr>
        <p:txBody>
          <a:bodyPr lIns="50800" tIns="50800" rIns="50800" bIns="50800" anchor="ctr"/>
          <a:lstStyle/>
          <a:p>
            <a:pPr algn="ctr" defTabSz="825500">
              <a:spcBef>
                <a:spcPts val="0"/>
              </a:spcBef>
              <a:defRPr sz="3200">
                <a:solidFill>
                  <a:srgbClr val="FFFFFF"/>
                </a:solidFill>
              </a:defRPr>
            </a:pPr>
            <a:endParaRPr/>
          </a:p>
        </p:txBody>
      </p:sp>
      <p:sp>
        <p:nvSpPr>
          <p:cNvPr id="1571" name="Shape 1571"/>
          <p:cNvSpPr>
            <a:spLocks noGrp="1"/>
          </p:cNvSpPr>
          <p:nvPr>
            <p:ph type="pic" sz="half" idx="15"/>
          </p:nvPr>
        </p:nvSpPr>
        <p:spPr>
          <a:xfrm>
            <a:off x="681781" y="4513072"/>
            <a:ext cx="8206846" cy="4217952"/>
          </a:xfrm>
          <a:prstGeom prst="rect">
            <a:avLst/>
          </a:prstGeom>
        </p:spPr>
        <p:txBody>
          <a:bodyPr lIns="91439" tIns="45719" rIns="91439" bIns="45719" numCol="1" spcCol="38100"/>
          <a:lstStyle/>
          <a:p>
            <a:endParaRPr/>
          </a:p>
        </p:txBody>
      </p:sp>
      <p:sp>
        <p:nvSpPr>
          <p:cNvPr id="1572" name="Shape 1572"/>
          <p:cNvSpPr>
            <a:spLocks noGrp="1"/>
          </p:cNvSpPr>
          <p:nvPr>
            <p:ph type="pic" sz="quarter" idx="16"/>
          </p:nvPr>
        </p:nvSpPr>
        <p:spPr>
          <a:xfrm>
            <a:off x="4898834" y="1536425"/>
            <a:ext cx="3989793" cy="2749387"/>
          </a:xfrm>
          <a:prstGeom prst="rect">
            <a:avLst/>
          </a:prstGeom>
        </p:spPr>
        <p:txBody>
          <a:bodyPr lIns="91439" tIns="45719" rIns="91439" bIns="45719" numCol="1" spcCol="38100"/>
          <a:lstStyle/>
          <a:p>
            <a:endParaRPr/>
          </a:p>
        </p:txBody>
      </p:sp>
      <p:sp>
        <p:nvSpPr>
          <p:cNvPr id="1573" name="Shape 1573"/>
          <p:cNvSpPr/>
          <p:nvPr/>
        </p:nvSpPr>
        <p:spPr>
          <a:xfrm>
            <a:off x="13004800" y="212197"/>
            <a:ext cx="190501" cy="257388"/>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574" name="Shape 1574"/>
          <p:cNvSpPr/>
          <p:nvPr/>
        </p:nvSpPr>
        <p:spPr>
          <a:xfrm>
            <a:off x="13004800" y="905652"/>
            <a:ext cx="190501" cy="523494"/>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575" name="Shape 1575"/>
          <p:cNvSpPr/>
          <p:nvPr/>
        </p:nvSpPr>
        <p:spPr>
          <a:xfrm>
            <a:off x="12753975" y="-267197"/>
            <a:ext cx="250826"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576" name="Shape 1576"/>
          <p:cNvSpPr/>
          <p:nvPr/>
        </p:nvSpPr>
        <p:spPr>
          <a:xfrm>
            <a:off x="-1" y="-267197"/>
            <a:ext cx="127001"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577" name="Shape 1577"/>
          <p:cNvSpPr/>
          <p:nvPr/>
        </p:nvSpPr>
        <p:spPr>
          <a:xfrm>
            <a:off x="-1" y="9753600"/>
            <a:ext cx="277727"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578" name="Shape 1578"/>
          <p:cNvSpPr/>
          <p:nvPr/>
        </p:nvSpPr>
        <p:spPr>
          <a:xfrm>
            <a:off x="-284076" y="9497764"/>
            <a:ext cx="284076" cy="255836"/>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579" name="Shape 1579"/>
          <p:cNvSpPr/>
          <p:nvPr/>
        </p:nvSpPr>
        <p:spPr>
          <a:xfrm>
            <a:off x="13004800" y="8600682"/>
            <a:ext cx="190501" cy="38142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580" name="Shape 1580"/>
          <p:cNvSpPr/>
          <p:nvPr/>
        </p:nvSpPr>
        <p:spPr>
          <a:xfrm>
            <a:off x="13004800" y="9098983"/>
            <a:ext cx="190501" cy="38142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581" name="Shape 1581"/>
          <p:cNvSpPr/>
          <p:nvPr/>
        </p:nvSpPr>
        <p:spPr>
          <a:xfrm>
            <a:off x="295117" y="-267197"/>
            <a:ext cx="127001"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582" name="Shape 1582"/>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3.xml><?xml version="1.0" encoding="utf-8"?>
<p:sldLayout xmlns:a="http://schemas.openxmlformats.org/drawingml/2006/main" xmlns:r="http://schemas.openxmlformats.org/officeDocument/2006/relationships" xmlns:p="http://schemas.openxmlformats.org/presentationml/2006/main" type="tx">
  <p:cSld name="Kiosk Gallery - Caption 4 Photo">
    <p:spTree>
      <p:nvGrpSpPr>
        <p:cNvPr id="1" name=""/>
        <p:cNvGrpSpPr/>
        <p:nvPr/>
      </p:nvGrpSpPr>
      <p:grpSpPr>
        <a:xfrm>
          <a:off x="0" y="0"/>
          <a:ext cx="0" cy="0"/>
          <a:chOff x="0" y="0"/>
          <a:chExt cx="0" cy="0"/>
        </a:xfrm>
      </p:grpSpPr>
      <p:sp>
        <p:nvSpPr>
          <p:cNvPr id="1589" name="Shape 1589"/>
          <p:cNvSpPr>
            <a:spLocks noGrp="1"/>
          </p:cNvSpPr>
          <p:nvPr>
            <p:ph type="pic" sz="quarter" idx="13"/>
          </p:nvPr>
        </p:nvSpPr>
        <p:spPr>
          <a:xfrm>
            <a:off x="4116173" y="5247330"/>
            <a:ext cx="3989793" cy="3483646"/>
          </a:xfrm>
          <a:prstGeom prst="rect">
            <a:avLst/>
          </a:prstGeom>
        </p:spPr>
        <p:txBody>
          <a:bodyPr lIns="91439" tIns="45719" rIns="91439" bIns="45719" numCol="1" spcCol="38100"/>
          <a:lstStyle/>
          <a:p>
            <a:endParaRPr/>
          </a:p>
        </p:txBody>
      </p:sp>
      <p:sp>
        <p:nvSpPr>
          <p:cNvPr id="1590" name="Shape 1590"/>
          <p:cNvSpPr>
            <a:spLocks noGrp="1"/>
          </p:cNvSpPr>
          <p:nvPr>
            <p:ph type="body" sz="quarter" idx="14"/>
          </p:nvPr>
        </p:nvSpPr>
        <p:spPr>
          <a:xfrm>
            <a:off x="681781" y="1051405"/>
            <a:ext cx="2175469" cy="231988"/>
          </a:xfrm>
          <a:prstGeom prst="rect">
            <a:avLst/>
          </a:prstGeom>
        </p:spPr>
        <p:txBody>
          <a:bodyPr wrap="none" numCol="1" spcCol="38100" anchor="ctr">
            <a:spAutoFit/>
          </a:bodyPr>
          <a:lstStyle>
            <a:lvl1pPr>
              <a:lnSpc>
                <a:spcPct val="100000"/>
              </a:lnSpc>
              <a:spcBef>
                <a:spcPts val="0"/>
              </a:spcBef>
              <a:defRPr sz="1000" b="1" cap="all" spc="70">
                <a:solidFill>
                  <a:srgbClr val="A6AAA9"/>
                </a:solidFill>
              </a:defRPr>
            </a:lvl1pPr>
          </a:lstStyle>
          <a:p>
            <a:r>
              <a:t>Section Name &gt; Page Name</a:t>
            </a:r>
          </a:p>
        </p:txBody>
      </p:sp>
      <p:sp>
        <p:nvSpPr>
          <p:cNvPr id="1591" name="Shape 1591"/>
          <p:cNvSpPr>
            <a:spLocks noGrp="1"/>
          </p:cNvSpPr>
          <p:nvPr>
            <p:ph type="body" sz="quarter" idx="15"/>
          </p:nvPr>
        </p:nvSpPr>
        <p:spPr>
          <a:xfrm>
            <a:off x="681781" y="1530037"/>
            <a:ext cx="3093502" cy="4930988"/>
          </a:xfrm>
          <a:prstGeom prst="rect">
            <a:avLst/>
          </a:prstGeom>
        </p:spPr>
        <p:txBody>
          <a:bodyPr numCol="1" spcCol="38100">
            <a:spAutoFit/>
          </a:bodyPr>
          <a:lstStyle/>
          <a:p>
            <a:pPr>
              <a:lnSpc>
                <a:spcPct val="100000"/>
              </a:lnSpc>
              <a:spcBef>
                <a:spcPts val="0"/>
              </a:spcBef>
              <a:defRPr sz="1200" cap="all" spc="84">
                <a:solidFill>
                  <a:srgbClr val="53585F"/>
                </a:solidFill>
                <a:latin typeface="Avenir Next Demi Bold"/>
                <a:ea typeface="Avenir Next Demi Bold"/>
                <a:cs typeface="Avenir Next Demi Bold"/>
                <a:sym typeface="Avenir Next Demi Bold"/>
              </a:defRPr>
            </a:pPr>
            <a:r>
              <a:t>Caption Headline </a:t>
            </a:r>
            <a:r>
              <a:rPr>
                <a:solidFill>
                  <a:srgbClr val="A6AAA9"/>
                </a:solidFill>
              </a:rPr>
              <a:t>(Top Left)</a:t>
            </a:r>
          </a:p>
          <a:p>
            <a:pPr>
              <a:lnSpc>
                <a:spcPct val="100000"/>
              </a:lnSpc>
              <a:spcBef>
                <a:spcPts val="0"/>
              </a:spcBef>
              <a:defRPr sz="1200">
                <a:solidFill>
                  <a:srgbClr val="53585F"/>
                </a:solidFill>
              </a:defRPr>
            </a:pPr>
            <a:r>
              <a:t>Nulla vitae elit libero, a pharetra augue. Cras mattis consectetur purus sit amet fermentum. Nullam quis risus eget urna mollis ornare vel eu leo.</a:t>
            </a:r>
          </a:p>
          <a:p>
            <a:pPr>
              <a:lnSpc>
                <a:spcPct val="100000"/>
              </a:lnSpc>
              <a:spcBef>
                <a:spcPts val="0"/>
              </a:spcBef>
              <a:defRPr sz="1200">
                <a:solidFill>
                  <a:srgbClr val="53585F"/>
                </a:solidFill>
              </a:defRPr>
            </a:pPr>
            <a:endParaRPr/>
          </a:p>
          <a:p>
            <a:pPr>
              <a:lnSpc>
                <a:spcPct val="100000"/>
              </a:lnSpc>
              <a:spcBef>
                <a:spcPts val="0"/>
              </a:spcBef>
              <a:defRPr sz="1200" cap="all" spc="84">
                <a:solidFill>
                  <a:srgbClr val="53585F"/>
                </a:solidFill>
                <a:latin typeface="Avenir Next Demi Bold"/>
                <a:ea typeface="Avenir Next Demi Bold"/>
                <a:cs typeface="Avenir Next Demi Bold"/>
                <a:sym typeface="Avenir Next Demi Bold"/>
              </a:defRPr>
            </a:pPr>
            <a:r>
              <a:t>Caption Headline </a:t>
            </a:r>
            <a:r>
              <a:rPr>
                <a:solidFill>
                  <a:srgbClr val="A6AAA9"/>
                </a:solidFill>
              </a:rPr>
              <a:t>(Top Right)</a:t>
            </a:r>
          </a:p>
          <a:p>
            <a:pPr>
              <a:lnSpc>
                <a:spcPct val="100000"/>
              </a:lnSpc>
              <a:spcBef>
                <a:spcPts val="0"/>
              </a:spcBef>
              <a:defRPr sz="1200">
                <a:solidFill>
                  <a:srgbClr val="53585F"/>
                </a:solidFill>
              </a:defRPr>
            </a:pPr>
            <a:r>
              <a:t>Nulla vitae elit libero, a pharetra augue. Cras mattis consectetur purus sit amet fermentum. Nullam quis risus eget urna mollis ornare vel eu leo.</a:t>
            </a:r>
          </a:p>
          <a:p>
            <a:pPr>
              <a:lnSpc>
                <a:spcPct val="100000"/>
              </a:lnSpc>
              <a:spcBef>
                <a:spcPts val="0"/>
              </a:spcBef>
              <a:defRPr sz="1200">
                <a:solidFill>
                  <a:srgbClr val="53585F"/>
                </a:solidFill>
              </a:defRPr>
            </a:pPr>
            <a:endParaRPr/>
          </a:p>
          <a:p>
            <a:pPr>
              <a:lnSpc>
                <a:spcPct val="100000"/>
              </a:lnSpc>
              <a:spcBef>
                <a:spcPts val="0"/>
              </a:spcBef>
              <a:defRPr sz="1200" cap="all" spc="84">
                <a:solidFill>
                  <a:srgbClr val="53585F"/>
                </a:solidFill>
                <a:latin typeface="Avenir Next Demi Bold"/>
                <a:ea typeface="Avenir Next Demi Bold"/>
                <a:cs typeface="Avenir Next Demi Bold"/>
                <a:sym typeface="Avenir Next Demi Bold"/>
              </a:defRPr>
            </a:pPr>
            <a:r>
              <a:t>Caption Headline </a:t>
            </a:r>
            <a:r>
              <a:rPr>
                <a:solidFill>
                  <a:srgbClr val="A6AAA9"/>
                </a:solidFill>
              </a:rPr>
              <a:t>(Bottom Right)</a:t>
            </a:r>
          </a:p>
          <a:p>
            <a:pPr>
              <a:lnSpc>
                <a:spcPct val="100000"/>
              </a:lnSpc>
              <a:spcBef>
                <a:spcPts val="0"/>
              </a:spcBef>
              <a:defRPr sz="1200">
                <a:solidFill>
                  <a:srgbClr val="53585F"/>
                </a:solidFill>
              </a:defRPr>
            </a:pPr>
            <a:r>
              <a:t>Nulla vitae elit libero, a pharetra augue. Cras mattis consectetur purus sit amet fermentum. Nullam quis risus eget urna mollis ornare vel eu leo.</a:t>
            </a:r>
          </a:p>
          <a:p>
            <a:pPr>
              <a:lnSpc>
                <a:spcPct val="100000"/>
              </a:lnSpc>
              <a:spcBef>
                <a:spcPts val="0"/>
              </a:spcBef>
              <a:defRPr sz="1200">
                <a:solidFill>
                  <a:srgbClr val="53585F"/>
                </a:solidFill>
              </a:defRPr>
            </a:pPr>
            <a:endParaRPr/>
          </a:p>
          <a:p>
            <a:pPr>
              <a:lnSpc>
                <a:spcPct val="100000"/>
              </a:lnSpc>
              <a:spcBef>
                <a:spcPts val="0"/>
              </a:spcBef>
              <a:defRPr sz="1200" cap="all" spc="84">
                <a:solidFill>
                  <a:srgbClr val="53585F"/>
                </a:solidFill>
                <a:latin typeface="Avenir Next Demi Bold"/>
                <a:ea typeface="Avenir Next Demi Bold"/>
                <a:cs typeface="Avenir Next Demi Bold"/>
                <a:sym typeface="Avenir Next Demi Bold"/>
              </a:defRPr>
            </a:pPr>
            <a:r>
              <a:t>Caption Headline </a:t>
            </a:r>
            <a:r>
              <a:rPr>
                <a:solidFill>
                  <a:srgbClr val="A6AAA9"/>
                </a:solidFill>
              </a:rPr>
              <a:t>(Bottom Left)</a:t>
            </a:r>
          </a:p>
          <a:p>
            <a:pPr>
              <a:lnSpc>
                <a:spcPct val="100000"/>
              </a:lnSpc>
              <a:spcBef>
                <a:spcPts val="0"/>
              </a:spcBef>
              <a:defRPr sz="1200">
                <a:solidFill>
                  <a:srgbClr val="53585F"/>
                </a:solidFill>
              </a:defRPr>
            </a:pPr>
            <a:r>
              <a:t>Nulla vitae elit libero, a pharetra augue. Cras mattis consectetur purus sit amet fermentum. Nullam quis risus eget urna mollis ornare vel eu leo.</a:t>
            </a:r>
          </a:p>
        </p:txBody>
      </p:sp>
      <p:sp>
        <p:nvSpPr>
          <p:cNvPr id="1592" name="Shape 1592"/>
          <p:cNvSpPr>
            <a:spLocks noGrp="1"/>
          </p:cNvSpPr>
          <p:nvPr>
            <p:ph type="pic" sz="quarter" idx="16"/>
          </p:nvPr>
        </p:nvSpPr>
        <p:spPr>
          <a:xfrm>
            <a:off x="4116173" y="1536425"/>
            <a:ext cx="3989793" cy="3483646"/>
          </a:xfrm>
          <a:prstGeom prst="rect">
            <a:avLst/>
          </a:prstGeom>
        </p:spPr>
        <p:txBody>
          <a:bodyPr lIns="91439" tIns="45719" rIns="91439" bIns="45719" numCol="1" spcCol="38100"/>
          <a:lstStyle/>
          <a:p>
            <a:endParaRPr/>
          </a:p>
        </p:txBody>
      </p:sp>
      <p:sp>
        <p:nvSpPr>
          <p:cNvPr id="1593" name="Shape 1593"/>
          <p:cNvSpPr>
            <a:spLocks noGrp="1"/>
          </p:cNvSpPr>
          <p:nvPr>
            <p:ph type="pic" sz="quarter" idx="17"/>
          </p:nvPr>
        </p:nvSpPr>
        <p:spPr>
          <a:xfrm>
            <a:off x="8333226" y="5240942"/>
            <a:ext cx="3989793" cy="3483646"/>
          </a:xfrm>
          <a:prstGeom prst="rect">
            <a:avLst/>
          </a:prstGeom>
        </p:spPr>
        <p:txBody>
          <a:bodyPr lIns="91439" tIns="45719" rIns="91439" bIns="45719" numCol="1" spcCol="38100"/>
          <a:lstStyle/>
          <a:p>
            <a:endParaRPr/>
          </a:p>
        </p:txBody>
      </p:sp>
      <p:sp>
        <p:nvSpPr>
          <p:cNvPr id="1594" name="Shape 1594"/>
          <p:cNvSpPr>
            <a:spLocks noGrp="1"/>
          </p:cNvSpPr>
          <p:nvPr>
            <p:ph type="pic" sz="quarter" idx="18"/>
          </p:nvPr>
        </p:nvSpPr>
        <p:spPr>
          <a:xfrm>
            <a:off x="8333226" y="1530037"/>
            <a:ext cx="3989793" cy="3483646"/>
          </a:xfrm>
          <a:prstGeom prst="rect">
            <a:avLst/>
          </a:prstGeom>
        </p:spPr>
        <p:txBody>
          <a:bodyPr lIns="91439" tIns="45719" rIns="91439" bIns="45719" numCol="1" spcCol="38100"/>
          <a:lstStyle/>
          <a:p>
            <a:endParaRPr/>
          </a:p>
        </p:txBody>
      </p:sp>
      <p:sp>
        <p:nvSpPr>
          <p:cNvPr id="1595" name="Shape 1595"/>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Speakers">
    <p:spTree>
      <p:nvGrpSpPr>
        <p:cNvPr id="1" name=""/>
        <p:cNvGrpSpPr/>
        <p:nvPr/>
      </p:nvGrpSpPr>
      <p:grpSpPr>
        <a:xfrm>
          <a:off x="0" y="0"/>
          <a:ext cx="0" cy="0"/>
          <a:chOff x="0" y="0"/>
          <a:chExt cx="0" cy="0"/>
        </a:xfrm>
      </p:grpSpPr>
      <p:sp>
        <p:nvSpPr>
          <p:cNvPr id="151" name="Shape 151"/>
          <p:cNvSpPr/>
          <p:nvPr/>
        </p:nvSpPr>
        <p:spPr>
          <a:xfrm>
            <a:off x="-2739" y="681781"/>
            <a:ext cx="13007540" cy="7708256"/>
          </a:xfrm>
          <a:prstGeom prst="rect">
            <a:avLst/>
          </a:prstGeom>
          <a:solidFill>
            <a:srgbClr val="24B2C8"/>
          </a:solidFill>
          <a:ln w="3175">
            <a:miter lim="400000"/>
          </a:ln>
        </p:spPr>
        <p:txBody>
          <a:bodyPr lIns="27093" tIns="27093" rIns="27093" bIns="27093" anchor="ctr"/>
          <a:lstStyle/>
          <a:p>
            <a:pPr algn="ctr">
              <a:spcBef>
                <a:spcPts val="0"/>
              </a:spcBef>
              <a:defRPr>
                <a:solidFill>
                  <a:srgbClr val="FFFFFF"/>
                </a:solidFill>
              </a:defRPr>
            </a:pPr>
            <a:endParaRPr/>
          </a:p>
        </p:txBody>
      </p:sp>
      <p:sp>
        <p:nvSpPr>
          <p:cNvPr id="152" name="Shape 152"/>
          <p:cNvSpPr/>
          <p:nvPr/>
        </p:nvSpPr>
        <p:spPr>
          <a:xfrm>
            <a:off x="-1" y="0"/>
            <a:ext cx="13004802" cy="681782"/>
          </a:xfrm>
          <a:prstGeom prst="rect">
            <a:avLst/>
          </a:prstGeom>
          <a:solidFill>
            <a:schemeClr val="accent1"/>
          </a:solidFill>
          <a:ln w="3175">
            <a:miter lim="400000"/>
          </a:ln>
        </p:spPr>
        <p:txBody>
          <a:bodyPr lIns="27093" tIns="27093" rIns="27093" bIns="27093" anchor="ctr"/>
          <a:lstStyle/>
          <a:p>
            <a:pPr algn="ctr">
              <a:spcBef>
                <a:spcPts val="0"/>
              </a:spcBef>
              <a:defRPr>
                <a:solidFill>
                  <a:srgbClr val="FFFFFF"/>
                </a:solidFill>
              </a:defRPr>
            </a:pPr>
            <a:endParaRPr/>
          </a:p>
        </p:txBody>
      </p:sp>
      <p:sp>
        <p:nvSpPr>
          <p:cNvPr id="153" name="Shape 153"/>
          <p:cNvSpPr/>
          <p:nvPr/>
        </p:nvSpPr>
        <p:spPr>
          <a:xfrm>
            <a:off x="681781" y="1355276"/>
            <a:ext cx="1270001" cy="67520"/>
          </a:xfrm>
          <a:prstGeom prst="rect">
            <a:avLst/>
          </a:prstGeom>
          <a:solidFill>
            <a:srgbClr val="FFFFFF"/>
          </a:solidFill>
          <a:ln w="3175">
            <a:miter lim="400000"/>
          </a:ln>
        </p:spPr>
        <p:txBody>
          <a:bodyPr lIns="50800" tIns="50800" rIns="50800" bIns="50800" anchor="ctr"/>
          <a:lstStyle/>
          <a:p>
            <a:pPr algn="ctr" defTabSz="825500">
              <a:spcBef>
                <a:spcPts val="0"/>
              </a:spcBef>
              <a:defRPr sz="3200">
                <a:solidFill>
                  <a:srgbClr val="FFFFFF"/>
                </a:solidFill>
              </a:defRPr>
            </a:pPr>
            <a:endParaRPr/>
          </a:p>
        </p:txBody>
      </p:sp>
      <p:sp>
        <p:nvSpPr>
          <p:cNvPr id="154" name="Shape 154"/>
          <p:cNvSpPr>
            <a:spLocks noGrp="1"/>
          </p:cNvSpPr>
          <p:nvPr>
            <p:ph type="title"/>
          </p:nvPr>
        </p:nvSpPr>
        <p:spPr>
          <a:xfrm>
            <a:off x="681781" y="1536425"/>
            <a:ext cx="9936784" cy="1026144"/>
          </a:xfrm>
          <a:prstGeom prst="rect">
            <a:avLst/>
          </a:prstGeom>
        </p:spPr>
        <p:txBody>
          <a:bodyPr/>
          <a:lstStyle>
            <a:lvl1pPr>
              <a:defRPr spc="0">
                <a:solidFill>
                  <a:srgbClr val="FFFFFF"/>
                </a:solidFill>
              </a:defRPr>
            </a:lvl1pPr>
          </a:lstStyle>
          <a:p>
            <a:r>
              <a:t>Title Text</a:t>
            </a:r>
          </a:p>
        </p:txBody>
      </p:sp>
      <p:sp>
        <p:nvSpPr>
          <p:cNvPr id="155" name="Shape 155"/>
          <p:cNvSpPr>
            <a:spLocks noGrp="1"/>
          </p:cNvSpPr>
          <p:nvPr>
            <p:ph type="pic" sz="quarter" idx="13"/>
          </p:nvPr>
        </p:nvSpPr>
        <p:spPr>
          <a:xfrm>
            <a:off x="5048227" y="3312489"/>
            <a:ext cx="2924566" cy="2924567"/>
          </a:xfrm>
          <a:prstGeom prst="rect">
            <a:avLst/>
          </a:prstGeom>
          <a:ln w="38100">
            <a:solidFill>
              <a:srgbClr val="00829D"/>
            </a:solidFill>
          </a:ln>
        </p:spPr>
        <p:txBody>
          <a:bodyPr lIns="91439" tIns="45719" rIns="91439" bIns="45719" numCol="1" spcCol="38100"/>
          <a:lstStyle/>
          <a:p>
            <a:endParaRPr/>
          </a:p>
        </p:txBody>
      </p:sp>
      <p:sp>
        <p:nvSpPr>
          <p:cNvPr id="156" name="Shape 156"/>
          <p:cNvSpPr>
            <a:spLocks noGrp="1"/>
          </p:cNvSpPr>
          <p:nvPr>
            <p:ph type="body" sz="quarter" idx="14"/>
          </p:nvPr>
        </p:nvSpPr>
        <p:spPr>
          <a:xfrm>
            <a:off x="5142899" y="6426556"/>
            <a:ext cx="2735324" cy="778088"/>
          </a:xfrm>
          <a:prstGeom prst="rect">
            <a:avLst/>
          </a:prstGeom>
        </p:spPr>
        <p:txBody>
          <a:bodyPr numCol="1" spcCol="38100">
            <a:spAutoFit/>
          </a:bodyPr>
          <a:lstStyle/>
          <a:p>
            <a:pPr algn="ctr">
              <a:lnSpc>
                <a:spcPct val="100000"/>
              </a:lnSpc>
              <a:spcBef>
                <a:spcPts val="0"/>
              </a:spcBef>
              <a:defRPr sz="1600" b="1" cap="all" spc="112">
                <a:solidFill>
                  <a:srgbClr val="FFFFFF"/>
                </a:solidFill>
              </a:defRPr>
            </a:pPr>
            <a:r>
              <a:t>Jane Doe</a:t>
            </a:r>
          </a:p>
          <a:p>
            <a:pPr algn="ctr">
              <a:lnSpc>
                <a:spcPct val="100000"/>
              </a:lnSpc>
              <a:spcBef>
                <a:spcPts val="0"/>
              </a:spcBef>
              <a:defRPr sz="1400" b="1" cap="all" spc="98">
                <a:solidFill>
                  <a:srgbClr val="0C5C74"/>
                </a:solidFill>
              </a:defRPr>
            </a:pPr>
            <a:r>
              <a:t>Senior Director</a:t>
            </a:r>
          </a:p>
          <a:p>
            <a:pPr algn="ctr">
              <a:lnSpc>
                <a:spcPct val="100000"/>
              </a:lnSpc>
              <a:spcBef>
                <a:spcPts val="0"/>
              </a:spcBef>
              <a:defRPr sz="1200" b="1" cap="all" spc="84">
                <a:solidFill>
                  <a:srgbClr val="FFFFFF">
                    <a:alpha val="50000"/>
                  </a:srgbClr>
                </a:solidFill>
              </a:defRPr>
            </a:pPr>
            <a:r>
              <a:t>Human Resources</a:t>
            </a:r>
          </a:p>
        </p:txBody>
      </p:sp>
      <p:sp>
        <p:nvSpPr>
          <p:cNvPr id="157" name="Shape 157"/>
          <p:cNvSpPr>
            <a:spLocks noGrp="1"/>
          </p:cNvSpPr>
          <p:nvPr>
            <p:ph type="pic" sz="quarter" idx="15"/>
          </p:nvPr>
        </p:nvSpPr>
        <p:spPr>
          <a:xfrm>
            <a:off x="8664364" y="3312489"/>
            <a:ext cx="2924567" cy="2924567"/>
          </a:xfrm>
          <a:prstGeom prst="rect">
            <a:avLst/>
          </a:prstGeom>
          <a:ln w="38100">
            <a:solidFill>
              <a:srgbClr val="00829D"/>
            </a:solidFill>
          </a:ln>
        </p:spPr>
        <p:txBody>
          <a:bodyPr lIns="91439" tIns="45719" rIns="91439" bIns="45719" numCol="1" spcCol="38100"/>
          <a:lstStyle/>
          <a:p>
            <a:endParaRPr/>
          </a:p>
        </p:txBody>
      </p:sp>
      <p:sp>
        <p:nvSpPr>
          <p:cNvPr id="158" name="Shape 158"/>
          <p:cNvSpPr>
            <a:spLocks noGrp="1"/>
          </p:cNvSpPr>
          <p:nvPr>
            <p:ph type="body" sz="quarter" idx="16"/>
          </p:nvPr>
        </p:nvSpPr>
        <p:spPr>
          <a:xfrm>
            <a:off x="8759036" y="6426556"/>
            <a:ext cx="2735324" cy="778088"/>
          </a:xfrm>
          <a:prstGeom prst="rect">
            <a:avLst/>
          </a:prstGeom>
        </p:spPr>
        <p:txBody>
          <a:bodyPr numCol="1" spcCol="38100">
            <a:spAutoFit/>
          </a:bodyPr>
          <a:lstStyle/>
          <a:p>
            <a:pPr algn="ctr">
              <a:lnSpc>
                <a:spcPct val="100000"/>
              </a:lnSpc>
              <a:spcBef>
                <a:spcPts val="0"/>
              </a:spcBef>
              <a:defRPr sz="1600" b="1" cap="all" spc="112">
                <a:solidFill>
                  <a:srgbClr val="FFFFFF"/>
                </a:solidFill>
              </a:defRPr>
            </a:pPr>
            <a:r>
              <a:t>Jane Doe</a:t>
            </a:r>
          </a:p>
          <a:p>
            <a:pPr algn="ctr">
              <a:lnSpc>
                <a:spcPct val="100000"/>
              </a:lnSpc>
              <a:spcBef>
                <a:spcPts val="0"/>
              </a:spcBef>
              <a:defRPr sz="1400" b="1" cap="all" spc="98">
                <a:solidFill>
                  <a:srgbClr val="0C5C74"/>
                </a:solidFill>
              </a:defRPr>
            </a:pPr>
            <a:r>
              <a:t>Senior Director</a:t>
            </a:r>
          </a:p>
          <a:p>
            <a:pPr algn="ctr">
              <a:lnSpc>
                <a:spcPct val="100000"/>
              </a:lnSpc>
              <a:spcBef>
                <a:spcPts val="0"/>
              </a:spcBef>
              <a:defRPr sz="1200" b="1" cap="all" spc="84">
                <a:solidFill>
                  <a:srgbClr val="FFFFFF">
                    <a:alpha val="50000"/>
                  </a:srgbClr>
                </a:solidFill>
              </a:defRPr>
            </a:pPr>
            <a:r>
              <a:t>Human Resources</a:t>
            </a:r>
          </a:p>
        </p:txBody>
      </p:sp>
      <p:sp>
        <p:nvSpPr>
          <p:cNvPr id="159" name="Shape 159"/>
          <p:cNvSpPr>
            <a:spLocks noGrp="1"/>
          </p:cNvSpPr>
          <p:nvPr>
            <p:ph type="pic" sz="quarter" idx="17"/>
          </p:nvPr>
        </p:nvSpPr>
        <p:spPr>
          <a:xfrm>
            <a:off x="1382995" y="3312489"/>
            <a:ext cx="2924566" cy="2924567"/>
          </a:xfrm>
          <a:prstGeom prst="rect">
            <a:avLst/>
          </a:prstGeom>
          <a:ln w="38100">
            <a:solidFill>
              <a:srgbClr val="00829D"/>
            </a:solidFill>
          </a:ln>
        </p:spPr>
        <p:txBody>
          <a:bodyPr lIns="91439" tIns="45719" rIns="91439" bIns="45719" numCol="1" spcCol="38100"/>
          <a:lstStyle/>
          <a:p>
            <a:endParaRPr dirty="0"/>
          </a:p>
        </p:txBody>
      </p:sp>
      <p:sp>
        <p:nvSpPr>
          <p:cNvPr id="160" name="Shape 160"/>
          <p:cNvSpPr>
            <a:spLocks noGrp="1"/>
          </p:cNvSpPr>
          <p:nvPr>
            <p:ph type="body" sz="quarter" idx="18"/>
          </p:nvPr>
        </p:nvSpPr>
        <p:spPr>
          <a:xfrm>
            <a:off x="1477667" y="6426556"/>
            <a:ext cx="2735324" cy="778088"/>
          </a:xfrm>
          <a:prstGeom prst="rect">
            <a:avLst/>
          </a:prstGeom>
        </p:spPr>
        <p:txBody>
          <a:bodyPr numCol="1" spcCol="38100">
            <a:spAutoFit/>
          </a:bodyPr>
          <a:lstStyle/>
          <a:p>
            <a:pPr algn="ctr">
              <a:lnSpc>
                <a:spcPct val="100000"/>
              </a:lnSpc>
              <a:spcBef>
                <a:spcPts val="0"/>
              </a:spcBef>
              <a:defRPr sz="1600" b="1" cap="all" spc="112">
                <a:solidFill>
                  <a:srgbClr val="FFFFFF"/>
                </a:solidFill>
              </a:defRPr>
            </a:pPr>
            <a:r>
              <a:rPr dirty="0"/>
              <a:t>Jane Doe</a:t>
            </a:r>
          </a:p>
          <a:p>
            <a:pPr algn="ctr">
              <a:lnSpc>
                <a:spcPct val="100000"/>
              </a:lnSpc>
              <a:spcBef>
                <a:spcPts val="0"/>
              </a:spcBef>
              <a:defRPr sz="1400" b="1" cap="all" spc="98">
                <a:solidFill>
                  <a:srgbClr val="0C5C74"/>
                </a:solidFill>
              </a:defRPr>
            </a:pPr>
            <a:r>
              <a:rPr dirty="0"/>
              <a:t>Senior Director</a:t>
            </a:r>
          </a:p>
          <a:p>
            <a:pPr algn="ctr">
              <a:lnSpc>
                <a:spcPct val="100000"/>
              </a:lnSpc>
              <a:spcBef>
                <a:spcPts val="0"/>
              </a:spcBef>
              <a:defRPr sz="1200" b="1" cap="all" spc="84">
                <a:solidFill>
                  <a:srgbClr val="FFFFFF">
                    <a:alpha val="50000"/>
                  </a:srgbClr>
                </a:solidFill>
              </a:defRPr>
            </a:pPr>
            <a:r>
              <a:rPr dirty="0"/>
              <a:t>Human Resources</a:t>
            </a:r>
          </a:p>
        </p:txBody>
      </p:sp>
      <p:sp>
        <p:nvSpPr>
          <p:cNvPr id="161" name="Shape 161"/>
          <p:cNvSpPr/>
          <p:nvPr/>
        </p:nvSpPr>
        <p:spPr>
          <a:xfrm>
            <a:off x="13004800" y="212197"/>
            <a:ext cx="190501" cy="257388"/>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62" name="Shape 162"/>
          <p:cNvSpPr/>
          <p:nvPr/>
        </p:nvSpPr>
        <p:spPr>
          <a:xfrm>
            <a:off x="13004800" y="905652"/>
            <a:ext cx="190501" cy="523494"/>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63" name="Shape 163"/>
          <p:cNvSpPr/>
          <p:nvPr/>
        </p:nvSpPr>
        <p:spPr>
          <a:xfrm>
            <a:off x="12753975" y="-267197"/>
            <a:ext cx="250826"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64" name="Shape 164"/>
          <p:cNvSpPr/>
          <p:nvPr/>
        </p:nvSpPr>
        <p:spPr>
          <a:xfrm>
            <a:off x="-1" y="-267197"/>
            <a:ext cx="127001"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65" name="Shape 165"/>
          <p:cNvSpPr/>
          <p:nvPr/>
        </p:nvSpPr>
        <p:spPr>
          <a:xfrm>
            <a:off x="-1" y="9753600"/>
            <a:ext cx="277727"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66" name="Shape 166"/>
          <p:cNvSpPr/>
          <p:nvPr/>
        </p:nvSpPr>
        <p:spPr>
          <a:xfrm>
            <a:off x="-284076" y="9497764"/>
            <a:ext cx="284076" cy="255836"/>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67" name="Shape 167"/>
          <p:cNvSpPr/>
          <p:nvPr/>
        </p:nvSpPr>
        <p:spPr>
          <a:xfrm>
            <a:off x="13004800" y="8600682"/>
            <a:ext cx="190501" cy="38142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68" name="Shape 168"/>
          <p:cNvSpPr/>
          <p:nvPr/>
        </p:nvSpPr>
        <p:spPr>
          <a:xfrm>
            <a:off x="13004800" y="9098983"/>
            <a:ext cx="190501" cy="38142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69" name="Shape 169"/>
          <p:cNvSpPr/>
          <p:nvPr/>
        </p:nvSpPr>
        <p:spPr>
          <a:xfrm>
            <a:off x="295117" y="-267197"/>
            <a:ext cx="127001"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70" name="Shape 170"/>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Agenda">
    <p:spTree>
      <p:nvGrpSpPr>
        <p:cNvPr id="1" name=""/>
        <p:cNvGrpSpPr/>
        <p:nvPr/>
      </p:nvGrpSpPr>
      <p:grpSpPr>
        <a:xfrm>
          <a:off x="0" y="0"/>
          <a:ext cx="0" cy="0"/>
          <a:chOff x="0" y="0"/>
          <a:chExt cx="0" cy="0"/>
        </a:xfrm>
      </p:grpSpPr>
      <p:sp>
        <p:nvSpPr>
          <p:cNvPr id="177" name="Shape 177"/>
          <p:cNvSpPr/>
          <p:nvPr/>
        </p:nvSpPr>
        <p:spPr>
          <a:xfrm>
            <a:off x="-2739" y="681781"/>
            <a:ext cx="13007540" cy="7708256"/>
          </a:xfrm>
          <a:prstGeom prst="rect">
            <a:avLst/>
          </a:prstGeom>
          <a:solidFill>
            <a:srgbClr val="24B2C8"/>
          </a:solidFill>
          <a:ln w="3175">
            <a:miter lim="400000"/>
          </a:ln>
        </p:spPr>
        <p:txBody>
          <a:bodyPr lIns="27093" tIns="27093" rIns="27093" bIns="27093" anchor="ctr"/>
          <a:lstStyle/>
          <a:p>
            <a:pPr algn="ctr">
              <a:spcBef>
                <a:spcPts val="0"/>
              </a:spcBef>
              <a:defRPr>
                <a:solidFill>
                  <a:srgbClr val="FFFFFF"/>
                </a:solidFill>
              </a:defRPr>
            </a:pPr>
            <a:endParaRPr/>
          </a:p>
        </p:txBody>
      </p:sp>
      <p:sp>
        <p:nvSpPr>
          <p:cNvPr id="178" name="Shape 178"/>
          <p:cNvSpPr/>
          <p:nvPr/>
        </p:nvSpPr>
        <p:spPr>
          <a:xfrm>
            <a:off x="-1" y="0"/>
            <a:ext cx="13004802" cy="681782"/>
          </a:xfrm>
          <a:prstGeom prst="rect">
            <a:avLst/>
          </a:prstGeom>
          <a:solidFill>
            <a:schemeClr val="accent1"/>
          </a:solidFill>
          <a:ln w="3175">
            <a:miter lim="400000"/>
          </a:ln>
        </p:spPr>
        <p:txBody>
          <a:bodyPr lIns="27093" tIns="27093" rIns="27093" bIns="27093" anchor="ctr"/>
          <a:lstStyle/>
          <a:p>
            <a:pPr algn="ctr">
              <a:spcBef>
                <a:spcPts val="0"/>
              </a:spcBef>
              <a:defRPr>
                <a:solidFill>
                  <a:srgbClr val="FFFFFF"/>
                </a:solidFill>
              </a:defRPr>
            </a:pPr>
            <a:endParaRPr/>
          </a:p>
        </p:txBody>
      </p:sp>
      <p:sp>
        <p:nvSpPr>
          <p:cNvPr id="179" name="Shape 179"/>
          <p:cNvSpPr/>
          <p:nvPr/>
        </p:nvSpPr>
        <p:spPr>
          <a:xfrm>
            <a:off x="681781" y="1355276"/>
            <a:ext cx="1270001" cy="67520"/>
          </a:xfrm>
          <a:prstGeom prst="rect">
            <a:avLst/>
          </a:prstGeom>
          <a:solidFill>
            <a:srgbClr val="FFFFFF"/>
          </a:solidFill>
          <a:ln w="3175">
            <a:miter lim="400000"/>
          </a:ln>
        </p:spPr>
        <p:txBody>
          <a:bodyPr lIns="50800" tIns="50800" rIns="50800" bIns="50800" anchor="ctr"/>
          <a:lstStyle/>
          <a:p>
            <a:pPr algn="ctr" defTabSz="825500">
              <a:spcBef>
                <a:spcPts val="0"/>
              </a:spcBef>
              <a:defRPr sz="3200">
                <a:solidFill>
                  <a:srgbClr val="FFFFFF"/>
                </a:solidFill>
              </a:defRPr>
            </a:pPr>
            <a:endParaRPr/>
          </a:p>
        </p:txBody>
      </p:sp>
      <p:sp>
        <p:nvSpPr>
          <p:cNvPr id="180" name="Shape 180"/>
          <p:cNvSpPr>
            <a:spLocks noGrp="1"/>
          </p:cNvSpPr>
          <p:nvPr>
            <p:ph type="title"/>
          </p:nvPr>
        </p:nvSpPr>
        <p:spPr>
          <a:xfrm>
            <a:off x="681781" y="1536425"/>
            <a:ext cx="9936784" cy="1026144"/>
          </a:xfrm>
          <a:prstGeom prst="rect">
            <a:avLst/>
          </a:prstGeom>
        </p:spPr>
        <p:txBody>
          <a:bodyPr/>
          <a:lstStyle>
            <a:lvl1pPr>
              <a:defRPr spc="0">
                <a:solidFill>
                  <a:srgbClr val="FFFFFF"/>
                </a:solidFill>
              </a:defRPr>
            </a:lvl1pPr>
          </a:lstStyle>
          <a:p>
            <a:r>
              <a:t>Title Text</a:t>
            </a:r>
          </a:p>
        </p:txBody>
      </p:sp>
      <p:sp>
        <p:nvSpPr>
          <p:cNvPr id="181" name="Shape 181"/>
          <p:cNvSpPr>
            <a:spLocks noGrp="1"/>
          </p:cNvSpPr>
          <p:nvPr>
            <p:ph type="body" sz="quarter" idx="13"/>
          </p:nvPr>
        </p:nvSpPr>
        <p:spPr>
          <a:xfrm>
            <a:off x="681781" y="2903459"/>
            <a:ext cx="2654301" cy="536788"/>
          </a:xfrm>
          <a:prstGeom prst="rect">
            <a:avLst/>
          </a:prstGeom>
        </p:spPr>
        <p:txBody>
          <a:bodyPr numCol="1" spcCol="38100" anchor="b">
            <a:spAutoFit/>
          </a:bodyPr>
          <a:lstStyle>
            <a:lvl1pPr>
              <a:lnSpc>
                <a:spcPct val="100000"/>
              </a:lnSpc>
              <a:spcBef>
                <a:spcPts val="0"/>
              </a:spcBef>
              <a:defRPr sz="2800" b="1" cap="all" spc="-112">
                <a:solidFill>
                  <a:srgbClr val="FFFFFF"/>
                </a:solidFill>
              </a:defRPr>
            </a:lvl1pPr>
          </a:lstStyle>
          <a:p>
            <a:r>
              <a:t>8:00 - 8:30</a:t>
            </a:r>
          </a:p>
        </p:txBody>
      </p:sp>
      <p:sp>
        <p:nvSpPr>
          <p:cNvPr id="182" name="Shape 182"/>
          <p:cNvSpPr>
            <a:spLocks noGrp="1"/>
          </p:cNvSpPr>
          <p:nvPr>
            <p:ph type="body" sz="quarter" idx="14"/>
          </p:nvPr>
        </p:nvSpPr>
        <p:spPr>
          <a:xfrm>
            <a:off x="3506527" y="2903459"/>
            <a:ext cx="2654300" cy="536788"/>
          </a:xfrm>
          <a:prstGeom prst="rect">
            <a:avLst/>
          </a:prstGeom>
        </p:spPr>
        <p:txBody>
          <a:bodyPr numCol="1" spcCol="38100" anchor="b">
            <a:spAutoFit/>
          </a:bodyPr>
          <a:lstStyle>
            <a:lvl1pPr>
              <a:lnSpc>
                <a:spcPct val="100000"/>
              </a:lnSpc>
              <a:spcBef>
                <a:spcPts val="0"/>
              </a:spcBef>
              <a:defRPr sz="2800" b="1" cap="all" spc="-112">
                <a:solidFill>
                  <a:srgbClr val="FFFFFF"/>
                </a:solidFill>
              </a:defRPr>
            </a:lvl1pPr>
          </a:lstStyle>
          <a:p>
            <a:r>
              <a:t>8:30 - 9:00</a:t>
            </a:r>
          </a:p>
        </p:txBody>
      </p:sp>
      <p:sp>
        <p:nvSpPr>
          <p:cNvPr id="183" name="Shape 183"/>
          <p:cNvSpPr>
            <a:spLocks noGrp="1"/>
          </p:cNvSpPr>
          <p:nvPr>
            <p:ph type="body" sz="quarter" idx="15"/>
          </p:nvPr>
        </p:nvSpPr>
        <p:spPr>
          <a:xfrm>
            <a:off x="6331954" y="2903459"/>
            <a:ext cx="2654300" cy="536788"/>
          </a:xfrm>
          <a:prstGeom prst="rect">
            <a:avLst/>
          </a:prstGeom>
        </p:spPr>
        <p:txBody>
          <a:bodyPr numCol="1" spcCol="38100" anchor="b">
            <a:spAutoFit/>
          </a:bodyPr>
          <a:lstStyle>
            <a:lvl1pPr>
              <a:lnSpc>
                <a:spcPct val="100000"/>
              </a:lnSpc>
              <a:spcBef>
                <a:spcPts val="0"/>
              </a:spcBef>
              <a:defRPr sz="2800" b="1" cap="all" spc="-112">
                <a:solidFill>
                  <a:srgbClr val="FFFFFF"/>
                </a:solidFill>
              </a:defRPr>
            </a:lvl1pPr>
          </a:lstStyle>
          <a:p>
            <a:r>
              <a:t>9:00 - 1:00</a:t>
            </a:r>
          </a:p>
        </p:txBody>
      </p:sp>
      <p:sp>
        <p:nvSpPr>
          <p:cNvPr id="184" name="Shape 184"/>
          <p:cNvSpPr>
            <a:spLocks noGrp="1"/>
          </p:cNvSpPr>
          <p:nvPr>
            <p:ph type="body" sz="quarter" idx="16"/>
          </p:nvPr>
        </p:nvSpPr>
        <p:spPr>
          <a:xfrm>
            <a:off x="681781" y="3781137"/>
            <a:ext cx="2654301" cy="701887"/>
          </a:xfrm>
          <a:prstGeom prst="rect">
            <a:avLst/>
          </a:prstGeom>
        </p:spPr>
        <p:txBody>
          <a:bodyPr numCol="1" spcCol="38100">
            <a:spAutoFit/>
          </a:bodyPr>
          <a:lstStyle/>
          <a:p>
            <a:pPr>
              <a:spcBef>
                <a:spcPts val="0"/>
              </a:spcBef>
              <a:defRPr sz="1600" b="1" cap="all" spc="112">
                <a:solidFill>
                  <a:srgbClr val="FFFFFF"/>
                </a:solidFill>
              </a:defRPr>
            </a:pPr>
            <a:r>
              <a:t>Session Name</a:t>
            </a:r>
          </a:p>
          <a:p>
            <a:pPr>
              <a:spcBef>
                <a:spcPts val="0"/>
              </a:spcBef>
              <a:defRPr sz="1300" b="1" cap="all" spc="91">
                <a:solidFill>
                  <a:srgbClr val="0C5C74"/>
                </a:solidFill>
              </a:defRPr>
            </a:pPr>
            <a:r>
              <a:t>Speaker Name</a:t>
            </a:r>
          </a:p>
          <a:p>
            <a:pPr>
              <a:spcBef>
                <a:spcPts val="0"/>
              </a:spcBef>
              <a:defRPr sz="1100" b="1" cap="all" spc="77">
                <a:solidFill>
                  <a:srgbClr val="FFFFFF">
                    <a:alpha val="50000"/>
                  </a:srgbClr>
                </a:solidFill>
              </a:defRPr>
            </a:pPr>
            <a:r>
              <a:t>Speaker Title</a:t>
            </a:r>
          </a:p>
        </p:txBody>
      </p:sp>
      <p:sp>
        <p:nvSpPr>
          <p:cNvPr id="185" name="Shape 185"/>
          <p:cNvSpPr>
            <a:spLocks noGrp="1"/>
          </p:cNvSpPr>
          <p:nvPr>
            <p:ph type="body" sz="quarter" idx="17"/>
          </p:nvPr>
        </p:nvSpPr>
        <p:spPr>
          <a:xfrm>
            <a:off x="9153597" y="2903459"/>
            <a:ext cx="2654301" cy="536788"/>
          </a:xfrm>
          <a:prstGeom prst="rect">
            <a:avLst/>
          </a:prstGeom>
        </p:spPr>
        <p:txBody>
          <a:bodyPr numCol="1" spcCol="38100" anchor="b">
            <a:spAutoFit/>
          </a:bodyPr>
          <a:lstStyle>
            <a:lvl1pPr>
              <a:lnSpc>
                <a:spcPct val="100000"/>
              </a:lnSpc>
              <a:spcBef>
                <a:spcPts val="0"/>
              </a:spcBef>
              <a:defRPr sz="2800" b="1" cap="all" spc="-112">
                <a:solidFill>
                  <a:srgbClr val="FFFFFF"/>
                </a:solidFill>
              </a:defRPr>
            </a:lvl1pPr>
          </a:lstStyle>
          <a:p>
            <a:r>
              <a:t>1:00 - 4:30</a:t>
            </a:r>
          </a:p>
        </p:txBody>
      </p:sp>
      <p:sp>
        <p:nvSpPr>
          <p:cNvPr id="186" name="Shape 186"/>
          <p:cNvSpPr>
            <a:spLocks noGrp="1"/>
          </p:cNvSpPr>
          <p:nvPr>
            <p:ph type="body" sz="quarter" idx="18"/>
          </p:nvPr>
        </p:nvSpPr>
        <p:spPr>
          <a:xfrm>
            <a:off x="681781" y="4994359"/>
            <a:ext cx="2654301" cy="295488"/>
          </a:xfrm>
          <a:prstGeom prst="rect">
            <a:avLst/>
          </a:prstGeom>
        </p:spPr>
        <p:txBody>
          <a:bodyPr numCol="1" spcCol="38100">
            <a:spAutoFit/>
          </a:bodyPr>
          <a:lstStyle>
            <a:lvl1pPr>
              <a:lnSpc>
                <a:spcPct val="100000"/>
              </a:lnSpc>
              <a:spcBef>
                <a:spcPts val="1200"/>
              </a:spcBef>
              <a:defRPr sz="1400">
                <a:solidFill>
                  <a:srgbClr val="FFFFFF"/>
                </a:solidFill>
              </a:defRPr>
            </a:lvl1pPr>
          </a:lstStyle>
          <a:p>
            <a:r>
              <a:t>Session Description</a:t>
            </a:r>
          </a:p>
        </p:txBody>
      </p:sp>
      <p:sp>
        <p:nvSpPr>
          <p:cNvPr id="187" name="Shape 187"/>
          <p:cNvSpPr>
            <a:spLocks noGrp="1"/>
          </p:cNvSpPr>
          <p:nvPr>
            <p:ph type="body" sz="quarter" idx="19"/>
          </p:nvPr>
        </p:nvSpPr>
        <p:spPr>
          <a:xfrm>
            <a:off x="3506527" y="3781137"/>
            <a:ext cx="2654301" cy="701887"/>
          </a:xfrm>
          <a:prstGeom prst="rect">
            <a:avLst/>
          </a:prstGeom>
        </p:spPr>
        <p:txBody>
          <a:bodyPr numCol="1" spcCol="38100">
            <a:spAutoFit/>
          </a:bodyPr>
          <a:lstStyle/>
          <a:p>
            <a:pPr>
              <a:spcBef>
                <a:spcPts val="0"/>
              </a:spcBef>
              <a:defRPr sz="1600" b="1" cap="all" spc="112">
                <a:solidFill>
                  <a:srgbClr val="FFFFFF"/>
                </a:solidFill>
              </a:defRPr>
            </a:pPr>
            <a:r>
              <a:t>Session Name</a:t>
            </a:r>
          </a:p>
          <a:p>
            <a:pPr>
              <a:spcBef>
                <a:spcPts val="0"/>
              </a:spcBef>
              <a:defRPr sz="1300" b="1" cap="all" spc="91">
                <a:solidFill>
                  <a:srgbClr val="0C5C74"/>
                </a:solidFill>
              </a:defRPr>
            </a:pPr>
            <a:r>
              <a:t>Speaker Name</a:t>
            </a:r>
          </a:p>
          <a:p>
            <a:pPr>
              <a:spcBef>
                <a:spcPts val="0"/>
              </a:spcBef>
              <a:defRPr sz="1100" b="1" cap="all" spc="77">
                <a:solidFill>
                  <a:srgbClr val="FFFFFF">
                    <a:alpha val="50000"/>
                  </a:srgbClr>
                </a:solidFill>
              </a:defRPr>
            </a:pPr>
            <a:r>
              <a:t>Speaker Title</a:t>
            </a:r>
          </a:p>
        </p:txBody>
      </p:sp>
      <p:sp>
        <p:nvSpPr>
          <p:cNvPr id="188" name="Shape 188"/>
          <p:cNvSpPr>
            <a:spLocks noGrp="1"/>
          </p:cNvSpPr>
          <p:nvPr>
            <p:ph type="body" sz="quarter" idx="20"/>
          </p:nvPr>
        </p:nvSpPr>
        <p:spPr>
          <a:xfrm>
            <a:off x="3506527" y="4994359"/>
            <a:ext cx="2654301" cy="295488"/>
          </a:xfrm>
          <a:prstGeom prst="rect">
            <a:avLst/>
          </a:prstGeom>
        </p:spPr>
        <p:txBody>
          <a:bodyPr numCol="1" spcCol="38100">
            <a:spAutoFit/>
          </a:bodyPr>
          <a:lstStyle>
            <a:lvl1pPr>
              <a:lnSpc>
                <a:spcPct val="100000"/>
              </a:lnSpc>
              <a:spcBef>
                <a:spcPts val="1200"/>
              </a:spcBef>
              <a:defRPr sz="1400">
                <a:solidFill>
                  <a:srgbClr val="FFFFFF"/>
                </a:solidFill>
              </a:defRPr>
            </a:lvl1pPr>
          </a:lstStyle>
          <a:p>
            <a:r>
              <a:t>Session Description</a:t>
            </a:r>
          </a:p>
        </p:txBody>
      </p:sp>
      <p:sp>
        <p:nvSpPr>
          <p:cNvPr id="189" name="Shape 189"/>
          <p:cNvSpPr>
            <a:spLocks noGrp="1"/>
          </p:cNvSpPr>
          <p:nvPr>
            <p:ph type="body" sz="quarter" idx="21"/>
          </p:nvPr>
        </p:nvSpPr>
        <p:spPr>
          <a:xfrm>
            <a:off x="6331954" y="3781554"/>
            <a:ext cx="2654301" cy="701887"/>
          </a:xfrm>
          <a:prstGeom prst="rect">
            <a:avLst/>
          </a:prstGeom>
        </p:spPr>
        <p:txBody>
          <a:bodyPr numCol="1" spcCol="38100">
            <a:spAutoFit/>
          </a:bodyPr>
          <a:lstStyle/>
          <a:p>
            <a:pPr>
              <a:spcBef>
                <a:spcPts val="0"/>
              </a:spcBef>
              <a:defRPr sz="1600" b="1" cap="all" spc="112">
                <a:solidFill>
                  <a:srgbClr val="FFFFFF"/>
                </a:solidFill>
              </a:defRPr>
            </a:pPr>
            <a:r>
              <a:t>Session Name</a:t>
            </a:r>
          </a:p>
          <a:p>
            <a:pPr>
              <a:spcBef>
                <a:spcPts val="0"/>
              </a:spcBef>
              <a:defRPr sz="1300" b="1" cap="all" spc="91">
                <a:solidFill>
                  <a:srgbClr val="0C5C74"/>
                </a:solidFill>
              </a:defRPr>
            </a:pPr>
            <a:r>
              <a:t>Speaker Name</a:t>
            </a:r>
          </a:p>
          <a:p>
            <a:pPr>
              <a:spcBef>
                <a:spcPts val="0"/>
              </a:spcBef>
              <a:defRPr sz="1100" b="1" cap="all" spc="77">
                <a:solidFill>
                  <a:srgbClr val="FFFFFF">
                    <a:alpha val="50000"/>
                  </a:srgbClr>
                </a:solidFill>
              </a:defRPr>
            </a:pPr>
            <a:r>
              <a:t>Speaker Title</a:t>
            </a:r>
          </a:p>
        </p:txBody>
      </p:sp>
      <p:sp>
        <p:nvSpPr>
          <p:cNvPr id="190" name="Shape 190"/>
          <p:cNvSpPr>
            <a:spLocks noGrp="1"/>
          </p:cNvSpPr>
          <p:nvPr>
            <p:ph type="body" sz="quarter" idx="22"/>
          </p:nvPr>
        </p:nvSpPr>
        <p:spPr>
          <a:xfrm>
            <a:off x="6331954" y="4994776"/>
            <a:ext cx="2654301" cy="295488"/>
          </a:xfrm>
          <a:prstGeom prst="rect">
            <a:avLst/>
          </a:prstGeom>
        </p:spPr>
        <p:txBody>
          <a:bodyPr numCol="1" spcCol="38100">
            <a:spAutoFit/>
          </a:bodyPr>
          <a:lstStyle>
            <a:lvl1pPr>
              <a:lnSpc>
                <a:spcPct val="100000"/>
              </a:lnSpc>
              <a:spcBef>
                <a:spcPts val="1200"/>
              </a:spcBef>
              <a:defRPr sz="1400">
                <a:solidFill>
                  <a:srgbClr val="FFFFFF"/>
                </a:solidFill>
              </a:defRPr>
            </a:lvl1pPr>
          </a:lstStyle>
          <a:p>
            <a:r>
              <a:t>Session Description</a:t>
            </a:r>
          </a:p>
        </p:txBody>
      </p:sp>
      <p:sp>
        <p:nvSpPr>
          <p:cNvPr id="191" name="Shape 191"/>
          <p:cNvSpPr>
            <a:spLocks noGrp="1"/>
          </p:cNvSpPr>
          <p:nvPr>
            <p:ph type="body" sz="quarter" idx="23"/>
          </p:nvPr>
        </p:nvSpPr>
        <p:spPr>
          <a:xfrm>
            <a:off x="9153597" y="3781137"/>
            <a:ext cx="2654301" cy="701887"/>
          </a:xfrm>
          <a:prstGeom prst="rect">
            <a:avLst/>
          </a:prstGeom>
        </p:spPr>
        <p:txBody>
          <a:bodyPr numCol="1" spcCol="38100">
            <a:spAutoFit/>
          </a:bodyPr>
          <a:lstStyle/>
          <a:p>
            <a:pPr>
              <a:spcBef>
                <a:spcPts val="0"/>
              </a:spcBef>
              <a:defRPr sz="1600" b="1" cap="all" spc="112">
                <a:solidFill>
                  <a:srgbClr val="FFFFFF"/>
                </a:solidFill>
              </a:defRPr>
            </a:pPr>
            <a:r>
              <a:t>Session Name</a:t>
            </a:r>
          </a:p>
          <a:p>
            <a:pPr>
              <a:spcBef>
                <a:spcPts val="0"/>
              </a:spcBef>
              <a:defRPr sz="1300" b="1" cap="all" spc="91">
                <a:solidFill>
                  <a:srgbClr val="0C5C74"/>
                </a:solidFill>
              </a:defRPr>
            </a:pPr>
            <a:r>
              <a:t>Speaker Name</a:t>
            </a:r>
          </a:p>
          <a:p>
            <a:pPr>
              <a:spcBef>
                <a:spcPts val="0"/>
              </a:spcBef>
              <a:defRPr sz="1100" b="1" cap="all" spc="77">
                <a:solidFill>
                  <a:srgbClr val="FFFFFF">
                    <a:alpha val="50000"/>
                  </a:srgbClr>
                </a:solidFill>
              </a:defRPr>
            </a:pPr>
            <a:r>
              <a:t>Speaker Title</a:t>
            </a:r>
          </a:p>
        </p:txBody>
      </p:sp>
      <p:sp>
        <p:nvSpPr>
          <p:cNvPr id="192" name="Shape 192"/>
          <p:cNvSpPr>
            <a:spLocks noGrp="1"/>
          </p:cNvSpPr>
          <p:nvPr>
            <p:ph type="body" sz="quarter" idx="24"/>
          </p:nvPr>
        </p:nvSpPr>
        <p:spPr>
          <a:xfrm>
            <a:off x="9153597" y="4994359"/>
            <a:ext cx="2654301" cy="295488"/>
          </a:xfrm>
          <a:prstGeom prst="rect">
            <a:avLst/>
          </a:prstGeom>
        </p:spPr>
        <p:txBody>
          <a:bodyPr numCol="1" spcCol="38100">
            <a:spAutoFit/>
          </a:bodyPr>
          <a:lstStyle>
            <a:lvl1pPr>
              <a:lnSpc>
                <a:spcPct val="100000"/>
              </a:lnSpc>
              <a:spcBef>
                <a:spcPts val="1200"/>
              </a:spcBef>
              <a:defRPr sz="1400">
                <a:solidFill>
                  <a:srgbClr val="FFFFFF"/>
                </a:solidFill>
              </a:defRPr>
            </a:lvl1pPr>
          </a:lstStyle>
          <a:p>
            <a:r>
              <a:t>Session Description</a:t>
            </a:r>
          </a:p>
        </p:txBody>
      </p:sp>
      <p:sp>
        <p:nvSpPr>
          <p:cNvPr id="193" name="Shape 193"/>
          <p:cNvSpPr/>
          <p:nvPr/>
        </p:nvSpPr>
        <p:spPr>
          <a:xfrm>
            <a:off x="13004800" y="212197"/>
            <a:ext cx="190501" cy="257388"/>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94" name="Shape 194"/>
          <p:cNvSpPr/>
          <p:nvPr/>
        </p:nvSpPr>
        <p:spPr>
          <a:xfrm>
            <a:off x="13004800" y="905652"/>
            <a:ext cx="190501" cy="523494"/>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95" name="Shape 195"/>
          <p:cNvSpPr/>
          <p:nvPr/>
        </p:nvSpPr>
        <p:spPr>
          <a:xfrm>
            <a:off x="12753975" y="-267197"/>
            <a:ext cx="250826"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96" name="Shape 196"/>
          <p:cNvSpPr/>
          <p:nvPr/>
        </p:nvSpPr>
        <p:spPr>
          <a:xfrm>
            <a:off x="-1" y="-267197"/>
            <a:ext cx="127001"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97" name="Shape 197"/>
          <p:cNvSpPr/>
          <p:nvPr/>
        </p:nvSpPr>
        <p:spPr>
          <a:xfrm>
            <a:off x="-1" y="9753600"/>
            <a:ext cx="277727"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98" name="Shape 198"/>
          <p:cNvSpPr/>
          <p:nvPr/>
        </p:nvSpPr>
        <p:spPr>
          <a:xfrm>
            <a:off x="-284076" y="9497764"/>
            <a:ext cx="284076" cy="255836"/>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99" name="Shape 199"/>
          <p:cNvSpPr/>
          <p:nvPr/>
        </p:nvSpPr>
        <p:spPr>
          <a:xfrm>
            <a:off x="13004800" y="8600682"/>
            <a:ext cx="190501" cy="38142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200" name="Shape 200"/>
          <p:cNvSpPr/>
          <p:nvPr/>
        </p:nvSpPr>
        <p:spPr>
          <a:xfrm>
            <a:off x="13004800" y="9098983"/>
            <a:ext cx="190501" cy="38142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201" name="Shape 201"/>
          <p:cNvSpPr/>
          <p:nvPr/>
        </p:nvSpPr>
        <p:spPr>
          <a:xfrm>
            <a:off x="295117" y="-267197"/>
            <a:ext cx="127001"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202" name="Shape 202"/>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209" name="Shape 209"/>
          <p:cNvSpPr/>
          <p:nvPr/>
        </p:nvSpPr>
        <p:spPr>
          <a:xfrm>
            <a:off x="-2739" y="681781"/>
            <a:ext cx="13007540" cy="7708256"/>
          </a:xfrm>
          <a:prstGeom prst="rect">
            <a:avLst/>
          </a:prstGeom>
          <a:solidFill>
            <a:srgbClr val="24B2C8"/>
          </a:solidFill>
          <a:ln w="3175">
            <a:miter lim="400000"/>
          </a:ln>
        </p:spPr>
        <p:txBody>
          <a:bodyPr lIns="27093" tIns="27093" rIns="27093" bIns="27093" anchor="ctr"/>
          <a:lstStyle/>
          <a:p>
            <a:pPr algn="ctr">
              <a:spcBef>
                <a:spcPts val="0"/>
              </a:spcBef>
              <a:defRPr>
                <a:solidFill>
                  <a:srgbClr val="FFFFFF"/>
                </a:solidFill>
              </a:defRPr>
            </a:pPr>
            <a:endParaRPr/>
          </a:p>
        </p:txBody>
      </p:sp>
      <p:sp>
        <p:nvSpPr>
          <p:cNvPr id="210" name="Shape 210"/>
          <p:cNvSpPr/>
          <p:nvPr/>
        </p:nvSpPr>
        <p:spPr>
          <a:xfrm>
            <a:off x="-1" y="0"/>
            <a:ext cx="13004802" cy="681782"/>
          </a:xfrm>
          <a:prstGeom prst="rect">
            <a:avLst/>
          </a:prstGeom>
          <a:solidFill>
            <a:schemeClr val="accent1"/>
          </a:solidFill>
          <a:ln w="3175">
            <a:miter lim="400000"/>
          </a:ln>
        </p:spPr>
        <p:txBody>
          <a:bodyPr lIns="27093" tIns="27093" rIns="27093" bIns="27093" anchor="ctr"/>
          <a:lstStyle/>
          <a:p>
            <a:pPr algn="ctr">
              <a:spcBef>
                <a:spcPts val="0"/>
              </a:spcBef>
              <a:defRPr>
                <a:solidFill>
                  <a:srgbClr val="FFFFFF"/>
                </a:solidFill>
              </a:defRPr>
            </a:pPr>
            <a:endParaRPr/>
          </a:p>
        </p:txBody>
      </p:sp>
      <p:sp>
        <p:nvSpPr>
          <p:cNvPr id="211" name="Shape 211"/>
          <p:cNvSpPr>
            <a:spLocks noGrp="1"/>
          </p:cNvSpPr>
          <p:nvPr>
            <p:ph type="title"/>
          </p:nvPr>
        </p:nvSpPr>
        <p:spPr>
          <a:xfrm>
            <a:off x="681781" y="1536425"/>
            <a:ext cx="9936784" cy="1026144"/>
          </a:xfrm>
          <a:prstGeom prst="rect">
            <a:avLst/>
          </a:prstGeom>
        </p:spPr>
        <p:txBody>
          <a:bodyPr lIns="25400" tIns="25400" rIns="25400" bIns="25400"/>
          <a:lstStyle>
            <a:lvl1pPr>
              <a:defRPr spc="0">
                <a:solidFill>
                  <a:srgbClr val="FFFFFF"/>
                </a:solidFill>
              </a:defRPr>
            </a:lvl1pPr>
          </a:lstStyle>
          <a:p>
            <a:r>
              <a:rPr dirty="0"/>
              <a:t>Title Text</a:t>
            </a:r>
          </a:p>
        </p:txBody>
      </p:sp>
      <p:sp>
        <p:nvSpPr>
          <p:cNvPr id="212" name="Shape 212"/>
          <p:cNvSpPr>
            <a:spLocks noGrp="1"/>
          </p:cNvSpPr>
          <p:nvPr>
            <p:ph type="body" sz="half" idx="1"/>
          </p:nvPr>
        </p:nvSpPr>
        <p:spPr>
          <a:xfrm>
            <a:off x="681781" y="2789829"/>
            <a:ext cx="9936784" cy="4918426"/>
          </a:xfrm>
          <a:prstGeom prst="rect">
            <a:avLst/>
          </a:prstGeom>
        </p:spPr>
        <p:txBody>
          <a:bodyPr numCol="1" spcCol="38100">
            <a:normAutofit/>
          </a:bodyPr>
          <a:lstStyle>
            <a:lvl1pPr marL="245626" indent="-245626">
              <a:lnSpc>
                <a:spcPct val="100000"/>
              </a:lnSpc>
              <a:spcBef>
                <a:spcPts val="1900"/>
              </a:spcBef>
              <a:buClr>
                <a:srgbClr val="FFFFFF"/>
              </a:buClr>
              <a:buSzPct val="75000"/>
              <a:buChar char="•"/>
              <a:defRPr sz="2200">
                <a:solidFill>
                  <a:srgbClr val="FFFFFF"/>
                </a:solidFill>
              </a:defRPr>
            </a:lvl1pPr>
            <a:lvl2pPr marL="903653" indent="-268653">
              <a:spcBef>
                <a:spcPts val="1900"/>
              </a:spcBef>
              <a:buClr>
                <a:srgbClr val="FFFFFF"/>
              </a:buClr>
              <a:buSzPct val="75000"/>
              <a:buChar char="•"/>
              <a:defRPr sz="2200" b="0" cap="none" spc="0">
                <a:solidFill>
                  <a:srgbClr val="FFFFFF"/>
                </a:solidFill>
              </a:defRPr>
            </a:lvl2pPr>
            <a:lvl3pPr marL="1538653" indent="-268653">
              <a:spcBef>
                <a:spcPts val="1900"/>
              </a:spcBef>
              <a:buClr>
                <a:srgbClr val="FFFFFF"/>
              </a:buClr>
              <a:buSzPct val="75000"/>
              <a:buChar char="•"/>
              <a:defRPr sz="2200">
                <a:solidFill>
                  <a:srgbClr val="FFFFFF"/>
                </a:solidFill>
              </a:defRPr>
            </a:lvl3pPr>
            <a:lvl4pPr marL="2173653" marR="0" indent="-268653">
              <a:spcBef>
                <a:spcPts val="1900"/>
              </a:spcBef>
              <a:buClr>
                <a:srgbClr val="FFFFFF"/>
              </a:buClr>
              <a:defRPr sz="2200">
                <a:solidFill>
                  <a:srgbClr val="FFFFFF"/>
                </a:solidFill>
              </a:defRPr>
            </a:lvl4pPr>
            <a:lvl5pPr marL="2808653" marR="0" indent="-268653">
              <a:spcBef>
                <a:spcPts val="1900"/>
              </a:spcBef>
              <a:buClr>
                <a:srgbClr val="FFFFFF"/>
              </a:buClr>
              <a:buSzPct val="75000"/>
              <a:buChar char="•"/>
              <a:defRPr sz="2200">
                <a:solidFill>
                  <a:srgbClr val="FFFFFF"/>
                </a:solidFill>
              </a:defRPr>
            </a:lvl5pPr>
          </a:lstStyle>
          <a:p>
            <a:r>
              <a:t>Body Level One</a:t>
            </a:r>
          </a:p>
          <a:p>
            <a:pPr lvl="1"/>
            <a:r>
              <a:t>Body Level Two</a:t>
            </a:r>
          </a:p>
          <a:p>
            <a:pPr lvl="2"/>
            <a:r>
              <a:t>Body Level Three</a:t>
            </a:r>
          </a:p>
          <a:p>
            <a:pPr lvl="3"/>
            <a:r>
              <a:t>Body Level Four</a:t>
            </a:r>
          </a:p>
          <a:p>
            <a:pPr lvl="4"/>
            <a:r>
              <a:t>Body Level Five</a:t>
            </a:r>
          </a:p>
        </p:txBody>
      </p:sp>
      <p:sp>
        <p:nvSpPr>
          <p:cNvPr id="213" name="Shape 213"/>
          <p:cNvSpPr/>
          <p:nvPr/>
        </p:nvSpPr>
        <p:spPr>
          <a:xfrm>
            <a:off x="681781" y="1355276"/>
            <a:ext cx="1270001" cy="67520"/>
          </a:xfrm>
          <a:prstGeom prst="rect">
            <a:avLst/>
          </a:prstGeom>
          <a:solidFill>
            <a:srgbClr val="FFFFFF"/>
          </a:solidFill>
          <a:ln w="3175">
            <a:miter lim="400000"/>
          </a:ln>
        </p:spPr>
        <p:txBody>
          <a:bodyPr lIns="50800" tIns="50800" rIns="50800" bIns="50800" anchor="ctr"/>
          <a:lstStyle/>
          <a:p>
            <a:pPr algn="ctr" defTabSz="825500">
              <a:spcBef>
                <a:spcPts val="0"/>
              </a:spcBef>
              <a:defRPr sz="3200">
                <a:solidFill>
                  <a:srgbClr val="FFFFFF"/>
                </a:solidFill>
              </a:defRPr>
            </a:pPr>
            <a:endParaRPr/>
          </a:p>
        </p:txBody>
      </p:sp>
      <p:sp>
        <p:nvSpPr>
          <p:cNvPr id="214" name="Shape 214"/>
          <p:cNvSpPr/>
          <p:nvPr/>
        </p:nvSpPr>
        <p:spPr>
          <a:xfrm>
            <a:off x="13004800" y="212197"/>
            <a:ext cx="190501" cy="257388"/>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215" name="Shape 215"/>
          <p:cNvSpPr/>
          <p:nvPr/>
        </p:nvSpPr>
        <p:spPr>
          <a:xfrm>
            <a:off x="13004800" y="905652"/>
            <a:ext cx="190501" cy="523494"/>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216" name="Shape 216"/>
          <p:cNvSpPr/>
          <p:nvPr/>
        </p:nvSpPr>
        <p:spPr>
          <a:xfrm>
            <a:off x="12753975" y="-267197"/>
            <a:ext cx="250826"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217" name="Shape 217"/>
          <p:cNvSpPr/>
          <p:nvPr/>
        </p:nvSpPr>
        <p:spPr>
          <a:xfrm>
            <a:off x="-1" y="-267197"/>
            <a:ext cx="127001"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218" name="Shape 218"/>
          <p:cNvSpPr/>
          <p:nvPr/>
        </p:nvSpPr>
        <p:spPr>
          <a:xfrm>
            <a:off x="-1" y="9753600"/>
            <a:ext cx="277727"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219" name="Shape 219"/>
          <p:cNvSpPr/>
          <p:nvPr/>
        </p:nvSpPr>
        <p:spPr>
          <a:xfrm>
            <a:off x="-284076" y="9497764"/>
            <a:ext cx="284076" cy="255836"/>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220" name="Shape 220"/>
          <p:cNvSpPr/>
          <p:nvPr/>
        </p:nvSpPr>
        <p:spPr>
          <a:xfrm>
            <a:off x="13004800" y="8600682"/>
            <a:ext cx="190501" cy="38142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221" name="Shape 221"/>
          <p:cNvSpPr/>
          <p:nvPr/>
        </p:nvSpPr>
        <p:spPr>
          <a:xfrm>
            <a:off x="13004800" y="9098983"/>
            <a:ext cx="190501" cy="38142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222" name="Shape 222"/>
          <p:cNvSpPr/>
          <p:nvPr/>
        </p:nvSpPr>
        <p:spPr>
          <a:xfrm>
            <a:off x="295117" y="-267197"/>
            <a:ext cx="127001"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223" name="Shape 223"/>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Title, Bullets &amp; Photo">
    <p:spTree>
      <p:nvGrpSpPr>
        <p:cNvPr id="1" name=""/>
        <p:cNvGrpSpPr/>
        <p:nvPr/>
      </p:nvGrpSpPr>
      <p:grpSpPr>
        <a:xfrm>
          <a:off x="0" y="0"/>
          <a:ext cx="0" cy="0"/>
          <a:chOff x="0" y="0"/>
          <a:chExt cx="0" cy="0"/>
        </a:xfrm>
      </p:grpSpPr>
      <p:sp>
        <p:nvSpPr>
          <p:cNvPr id="230" name="Shape 230"/>
          <p:cNvSpPr/>
          <p:nvPr/>
        </p:nvSpPr>
        <p:spPr>
          <a:xfrm>
            <a:off x="-2739" y="681781"/>
            <a:ext cx="8026412" cy="7708256"/>
          </a:xfrm>
          <a:prstGeom prst="rect">
            <a:avLst/>
          </a:prstGeom>
          <a:solidFill>
            <a:srgbClr val="24B2C8"/>
          </a:solidFill>
          <a:ln w="3175">
            <a:miter lim="400000"/>
          </a:ln>
        </p:spPr>
        <p:txBody>
          <a:bodyPr lIns="27093" tIns="27093" rIns="27093" bIns="27093" anchor="ctr"/>
          <a:lstStyle/>
          <a:p>
            <a:pPr algn="ctr">
              <a:spcBef>
                <a:spcPts val="0"/>
              </a:spcBef>
              <a:defRPr>
                <a:solidFill>
                  <a:srgbClr val="FFFFFF"/>
                </a:solidFill>
              </a:defRPr>
            </a:pPr>
            <a:endParaRPr/>
          </a:p>
        </p:txBody>
      </p:sp>
      <p:sp>
        <p:nvSpPr>
          <p:cNvPr id="231" name="Shape 231"/>
          <p:cNvSpPr>
            <a:spLocks noGrp="1"/>
          </p:cNvSpPr>
          <p:nvPr>
            <p:ph type="pic" sz="half" idx="13"/>
          </p:nvPr>
        </p:nvSpPr>
        <p:spPr>
          <a:xfrm>
            <a:off x="8023672" y="681781"/>
            <a:ext cx="4981128" cy="7708256"/>
          </a:xfrm>
          <a:prstGeom prst="rect">
            <a:avLst/>
          </a:prstGeom>
        </p:spPr>
        <p:txBody>
          <a:bodyPr lIns="91439" tIns="45719" rIns="91439" bIns="45719" numCol="1" spcCol="38100"/>
          <a:lstStyle/>
          <a:p>
            <a:endParaRPr/>
          </a:p>
        </p:txBody>
      </p:sp>
      <p:sp>
        <p:nvSpPr>
          <p:cNvPr id="232" name="Shape 232"/>
          <p:cNvSpPr/>
          <p:nvPr/>
        </p:nvSpPr>
        <p:spPr>
          <a:xfrm>
            <a:off x="-1" y="0"/>
            <a:ext cx="13004802" cy="681782"/>
          </a:xfrm>
          <a:prstGeom prst="rect">
            <a:avLst/>
          </a:prstGeom>
          <a:solidFill>
            <a:schemeClr val="accent1"/>
          </a:solidFill>
          <a:ln w="3175">
            <a:miter lim="400000"/>
          </a:ln>
        </p:spPr>
        <p:txBody>
          <a:bodyPr lIns="27093" tIns="27093" rIns="27093" bIns="27093" anchor="ctr"/>
          <a:lstStyle/>
          <a:p>
            <a:pPr algn="ctr">
              <a:spcBef>
                <a:spcPts val="0"/>
              </a:spcBef>
              <a:defRPr>
                <a:solidFill>
                  <a:srgbClr val="FFFFFF"/>
                </a:solidFill>
              </a:defRPr>
            </a:pPr>
            <a:endParaRPr/>
          </a:p>
        </p:txBody>
      </p:sp>
      <p:sp>
        <p:nvSpPr>
          <p:cNvPr id="233" name="Shape 233"/>
          <p:cNvSpPr/>
          <p:nvPr/>
        </p:nvSpPr>
        <p:spPr>
          <a:xfrm>
            <a:off x="681781" y="1355276"/>
            <a:ext cx="1270001" cy="67520"/>
          </a:xfrm>
          <a:prstGeom prst="rect">
            <a:avLst/>
          </a:prstGeom>
          <a:solidFill>
            <a:srgbClr val="FFFFFF"/>
          </a:solidFill>
          <a:ln w="3175">
            <a:miter lim="400000"/>
          </a:ln>
        </p:spPr>
        <p:txBody>
          <a:bodyPr lIns="50800" tIns="50800" rIns="50800" bIns="50800" anchor="ctr"/>
          <a:lstStyle/>
          <a:p>
            <a:pPr algn="ctr" defTabSz="825500">
              <a:spcBef>
                <a:spcPts val="0"/>
              </a:spcBef>
              <a:defRPr sz="3200">
                <a:solidFill>
                  <a:srgbClr val="FFFFFF"/>
                </a:solidFill>
              </a:defRPr>
            </a:pPr>
            <a:endParaRPr/>
          </a:p>
        </p:txBody>
      </p:sp>
      <p:sp>
        <p:nvSpPr>
          <p:cNvPr id="234" name="Shape 234"/>
          <p:cNvSpPr>
            <a:spLocks noGrp="1"/>
          </p:cNvSpPr>
          <p:nvPr>
            <p:ph type="title"/>
          </p:nvPr>
        </p:nvSpPr>
        <p:spPr>
          <a:xfrm>
            <a:off x="681781" y="1536425"/>
            <a:ext cx="6319220" cy="1026144"/>
          </a:xfrm>
          <a:prstGeom prst="rect">
            <a:avLst/>
          </a:prstGeom>
        </p:spPr>
        <p:txBody>
          <a:bodyPr/>
          <a:lstStyle>
            <a:lvl1pPr>
              <a:defRPr spc="0">
                <a:solidFill>
                  <a:srgbClr val="FFFFFF"/>
                </a:solidFill>
              </a:defRPr>
            </a:lvl1pPr>
          </a:lstStyle>
          <a:p>
            <a:r>
              <a:rPr dirty="0"/>
              <a:t>Title Text</a:t>
            </a:r>
          </a:p>
        </p:txBody>
      </p:sp>
      <p:sp>
        <p:nvSpPr>
          <p:cNvPr id="235" name="Shape 235"/>
          <p:cNvSpPr>
            <a:spLocks noGrp="1"/>
          </p:cNvSpPr>
          <p:nvPr>
            <p:ph type="body" sz="half" idx="1"/>
          </p:nvPr>
        </p:nvSpPr>
        <p:spPr>
          <a:xfrm>
            <a:off x="681781" y="2789829"/>
            <a:ext cx="6319220" cy="4918426"/>
          </a:xfrm>
          <a:prstGeom prst="rect">
            <a:avLst/>
          </a:prstGeom>
        </p:spPr>
        <p:txBody>
          <a:bodyPr numCol="1" spcCol="38100">
            <a:normAutofit/>
          </a:bodyPr>
          <a:lstStyle>
            <a:lvl1pPr marL="245626" indent="-245626">
              <a:lnSpc>
                <a:spcPct val="100000"/>
              </a:lnSpc>
              <a:spcBef>
                <a:spcPts val="1900"/>
              </a:spcBef>
              <a:buClr>
                <a:srgbClr val="FFFFFF"/>
              </a:buClr>
              <a:buSzPct val="75000"/>
              <a:buChar char="•"/>
              <a:defRPr sz="2200">
                <a:solidFill>
                  <a:srgbClr val="FFFFFF"/>
                </a:solidFill>
              </a:defRPr>
            </a:lvl1pPr>
            <a:lvl2pPr marL="903653" indent="-268653">
              <a:spcBef>
                <a:spcPts val="1900"/>
              </a:spcBef>
              <a:buClr>
                <a:srgbClr val="FFFFFF"/>
              </a:buClr>
              <a:buSzPct val="75000"/>
              <a:buChar char="•"/>
              <a:defRPr sz="2200" b="0" cap="none" spc="0">
                <a:solidFill>
                  <a:srgbClr val="FFFFFF"/>
                </a:solidFill>
              </a:defRPr>
            </a:lvl2pPr>
            <a:lvl3pPr marL="1538653" indent="-268653">
              <a:spcBef>
                <a:spcPts val="1900"/>
              </a:spcBef>
              <a:buClr>
                <a:srgbClr val="FFFFFF"/>
              </a:buClr>
              <a:buSzPct val="75000"/>
              <a:buChar char="•"/>
              <a:defRPr sz="2200">
                <a:solidFill>
                  <a:srgbClr val="FFFFFF"/>
                </a:solidFill>
              </a:defRPr>
            </a:lvl3pPr>
            <a:lvl4pPr marL="2173653" marR="0" indent="-268653">
              <a:spcBef>
                <a:spcPts val="1900"/>
              </a:spcBef>
              <a:buClr>
                <a:srgbClr val="FFFFFF"/>
              </a:buClr>
              <a:defRPr sz="2200">
                <a:solidFill>
                  <a:srgbClr val="FFFFFF"/>
                </a:solidFill>
              </a:defRPr>
            </a:lvl4pPr>
            <a:lvl5pPr marL="2808653" marR="0" indent="-268653">
              <a:spcBef>
                <a:spcPts val="1900"/>
              </a:spcBef>
              <a:buClr>
                <a:srgbClr val="FFFFFF"/>
              </a:buClr>
              <a:buSzPct val="75000"/>
              <a:buChar char="•"/>
              <a:defRPr sz="2200">
                <a:solidFill>
                  <a:srgbClr val="FFFFFF"/>
                </a:solidFill>
              </a:defRPr>
            </a:lvl5pPr>
          </a:lstStyle>
          <a:p>
            <a:r>
              <a:t>Body Level One</a:t>
            </a:r>
          </a:p>
          <a:p>
            <a:pPr lvl="1"/>
            <a:r>
              <a:t>Body Level Two</a:t>
            </a:r>
          </a:p>
          <a:p>
            <a:pPr lvl="2"/>
            <a:r>
              <a:t>Body Level Three</a:t>
            </a:r>
          </a:p>
          <a:p>
            <a:pPr lvl="3"/>
            <a:r>
              <a:t>Body Level Four</a:t>
            </a:r>
          </a:p>
          <a:p>
            <a:pPr lvl="4"/>
            <a:r>
              <a:t>Body Level Five</a:t>
            </a:r>
          </a:p>
        </p:txBody>
      </p:sp>
      <p:sp>
        <p:nvSpPr>
          <p:cNvPr id="236" name="Shape 236"/>
          <p:cNvSpPr/>
          <p:nvPr/>
        </p:nvSpPr>
        <p:spPr>
          <a:xfrm>
            <a:off x="13004800" y="212197"/>
            <a:ext cx="190501" cy="257388"/>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237" name="Shape 237"/>
          <p:cNvSpPr/>
          <p:nvPr/>
        </p:nvSpPr>
        <p:spPr>
          <a:xfrm>
            <a:off x="13004800" y="905652"/>
            <a:ext cx="190501" cy="523494"/>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238" name="Shape 238"/>
          <p:cNvSpPr/>
          <p:nvPr/>
        </p:nvSpPr>
        <p:spPr>
          <a:xfrm>
            <a:off x="12753975" y="-267197"/>
            <a:ext cx="250826"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239" name="Shape 239"/>
          <p:cNvSpPr/>
          <p:nvPr/>
        </p:nvSpPr>
        <p:spPr>
          <a:xfrm>
            <a:off x="-1" y="-267197"/>
            <a:ext cx="127001"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240" name="Shape 240"/>
          <p:cNvSpPr/>
          <p:nvPr/>
        </p:nvSpPr>
        <p:spPr>
          <a:xfrm>
            <a:off x="-1" y="9753600"/>
            <a:ext cx="277727"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241" name="Shape 241"/>
          <p:cNvSpPr/>
          <p:nvPr/>
        </p:nvSpPr>
        <p:spPr>
          <a:xfrm>
            <a:off x="-284076" y="9497764"/>
            <a:ext cx="284076" cy="255836"/>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242" name="Shape 242"/>
          <p:cNvSpPr/>
          <p:nvPr/>
        </p:nvSpPr>
        <p:spPr>
          <a:xfrm>
            <a:off x="13004800" y="8600682"/>
            <a:ext cx="190501" cy="38142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243" name="Shape 243"/>
          <p:cNvSpPr/>
          <p:nvPr/>
        </p:nvSpPr>
        <p:spPr>
          <a:xfrm>
            <a:off x="13004800" y="9098983"/>
            <a:ext cx="190501" cy="38142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244" name="Shape 244"/>
          <p:cNvSpPr/>
          <p:nvPr/>
        </p:nvSpPr>
        <p:spPr>
          <a:xfrm>
            <a:off x="295117" y="-267197"/>
            <a:ext cx="127001"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245" name="Shape 245"/>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slideLayout" Target="../slideLayouts/slideLayout39.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42" Type="http://schemas.openxmlformats.org/officeDocument/2006/relationships/slideLayout" Target="../slideLayouts/slideLayout42.xml"/><Relationship Id="rId47" Type="http://schemas.openxmlformats.org/officeDocument/2006/relationships/slideLayout" Target="../slideLayouts/slideLayout47.xml"/><Relationship Id="rId50" Type="http://schemas.openxmlformats.org/officeDocument/2006/relationships/slideLayout" Target="../slideLayouts/slideLayout50.xml"/><Relationship Id="rId55" Type="http://schemas.openxmlformats.org/officeDocument/2006/relationships/image" Target="../media/image1.jpeg"/><Relationship Id="rId7" Type="http://schemas.openxmlformats.org/officeDocument/2006/relationships/slideLayout" Target="../slideLayouts/slideLayout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9" Type="http://schemas.openxmlformats.org/officeDocument/2006/relationships/slideLayout" Target="../slideLayouts/slideLayout29.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slideLayout" Target="../slideLayouts/slideLayout40.xml"/><Relationship Id="rId45" Type="http://schemas.openxmlformats.org/officeDocument/2006/relationships/slideLayout" Target="../slideLayouts/slideLayout45.xml"/><Relationship Id="rId53" Type="http://schemas.openxmlformats.org/officeDocument/2006/relationships/slideLayout" Target="../slideLayouts/slideLayout53.xml"/><Relationship Id="rId5" Type="http://schemas.openxmlformats.org/officeDocument/2006/relationships/slideLayout" Target="../slideLayouts/slideLayout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4" Type="http://schemas.openxmlformats.org/officeDocument/2006/relationships/slideLayout" Target="../slideLayouts/slideLayout44.xml"/><Relationship Id="rId52" Type="http://schemas.openxmlformats.org/officeDocument/2006/relationships/slideLayout" Target="../slideLayouts/slideLayout52.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43" Type="http://schemas.openxmlformats.org/officeDocument/2006/relationships/slideLayout" Target="../slideLayouts/slideLayout43.xml"/><Relationship Id="rId48" Type="http://schemas.openxmlformats.org/officeDocument/2006/relationships/slideLayout" Target="../slideLayouts/slideLayout48.xml"/><Relationship Id="rId56" Type="http://schemas.openxmlformats.org/officeDocument/2006/relationships/image" Target="../media/image2.jpg"/><Relationship Id="rId8" Type="http://schemas.openxmlformats.org/officeDocument/2006/relationships/slideLayout" Target="../slideLayouts/slideLayout8.xml"/><Relationship Id="rId51" Type="http://schemas.openxmlformats.org/officeDocument/2006/relationships/slideLayout" Target="../slideLayouts/slideLayout51.xml"/><Relationship Id="rId3" Type="http://schemas.openxmlformats.org/officeDocument/2006/relationships/slideLayout" Target="../slideLayouts/slideLayout3.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46" Type="http://schemas.openxmlformats.org/officeDocument/2006/relationships/slideLayout" Target="../slideLayouts/slideLayout46.xml"/><Relationship Id="rId20" Type="http://schemas.openxmlformats.org/officeDocument/2006/relationships/slideLayout" Target="../slideLayouts/slideLayout20.xml"/><Relationship Id="rId41" Type="http://schemas.openxmlformats.org/officeDocument/2006/relationships/slideLayout" Target="../slideLayouts/slideLayout41.xml"/><Relationship Id="rId54"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49" Type="http://schemas.openxmlformats.org/officeDocument/2006/relationships/slideLayout" Target="../slideLayouts/slideLayout4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Shape 2"/>
          <p:cNvSpPr>
            <a:spLocks noGrp="1"/>
          </p:cNvSpPr>
          <p:nvPr>
            <p:ph type="title"/>
          </p:nvPr>
        </p:nvSpPr>
        <p:spPr>
          <a:xfrm>
            <a:off x="681781" y="1536425"/>
            <a:ext cx="9936784" cy="1026144"/>
          </a:xfrm>
          <a:prstGeom prst="rect">
            <a:avLst/>
          </a:prstGeom>
          <a:ln w="3175">
            <a:miter lim="400000"/>
          </a:ln>
          <a:extLst>
            <a:ext uri="{C572A759-6A51-4108-AA02-DFA0A04FC94B}">
              <ma14:wrappingTextBoxFlag xmlns="" xmlns:ma14="http://schemas.microsoft.com/office/mac/drawingml/2011/main" val="1"/>
            </a:ext>
          </a:extLst>
        </p:spPr>
        <p:txBody>
          <a:bodyPr lIns="27093" tIns="27093" rIns="27093" bIns="27093">
            <a:normAutofit/>
          </a:bodyPr>
          <a:lstStyle/>
          <a:p>
            <a:r>
              <a:t>Title Text</a:t>
            </a:r>
          </a:p>
        </p:txBody>
      </p:sp>
      <p:sp>
        <p:nvSpPr>
          <p:cNvPr id="3" name="Shape 3"/>
          <p:cNvSpPr/>
          <p:nvPr/>
        </p:nvSpPr>
        <p:spPr>
          <a:xfrm>
            <a:off x="-1" y="0"/>
            <a:ext cx="13004802" cy="681782"/>
          </a:xfrm>
          <a:prstGeom prst="rect">
            <a:avLst/>
          </a:prstGeom>
          <a:solidFill>
            <a:schemeClr val="accent1"/>
          </a:solidFill>
          <a:ln w="3175">
            <a:miter lim="400000"/>
          </a:ln>
        </p:spPr>
        <p:txBody>
          <a:bodyPr lIns="27093" tIns="27093" rIns="27093" bIns="27093" anchor="ctr"/>
          <a:lstStyle/>
          <a:p>
            <a:pPr algn="ctr">
              <a:spcBef>
                <a:spcPts val="0"/>
              </a:spcBef>
              <a:defRPr>
                <a:solidFill>
                  <a:srgbClr val="FFFFFF"/>
                </a:solidFill>
              </a:defRPr>
            </a:pPr>
            <a:endParaRPr dirty="0"/>
          </a:p>
        </p:txBody>
      </p:sp>
      <p:sp>
        <p:nvSpPr>
          <p:cNvPr id="4" name="Shape 4"/>
          <p:cNvSpPr/>
          <p:nvPr/>
        </p:nvSpPr>
        <p:spPr>
          <a:xfrm>
            <a:off x="681780" y="1355276"/>
            <a:ext cx="2697523" cy="73870"/>
          </a:xfrm>
          <a:prstGeom prst="rect">
            <a:avLst/>
          </a:prstGeom>
          <a:solidFill>
            <a:srgbClr val="24B2C8"/>
          </a:solidFill>
          <a:ln w="3175">
            <a:miter lim="400000"/>
          </a:ln>
        </p:spPr>
        <p:txBody>
          <a:bodyPr lIns="50800" tIns="50800" rIns="50800" bIns="50800" anchor="ctr"/>
          <a:lstStyle/>
          <a:p>
            <a:pPr algn="ctr">
              <a:spcBef>
                <a:spcPts val="0"/>
              </a:spcBef>
              <a:defRPr>
                <a:solidFill>
                  <a:srgbClr val="FFFFFF"/>
                </a:solidFill>
              </a:defRPr>
            </a:pPr>
            <a:endParaRPr/>
          </a:p>
        </p:txBody>
      </p:sp>
      <p:sp>
        <p:nvSpPr>
          <p:cNvPr id="5" name="Shape 5"/>
          <p:cNvSpPr/>
          <p:nvPr/>
        </p:nvSpPr>
        <p:spPr>
          <a:xfrm>
            <a:off x="13004800" y="212197"/>
            <a:ext cx="190501" cy="257388"/>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6" name="Shape 6"/>
          <p:cNvSpPr/>
          <p:nvPr/>
        </p:nvSpPr>
        <p:spPr>
          <a:xfrm>
            <a:off x="13004800" y="905652"/>
            <a:ext cx="190501" cy="523494"/>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7" name="Shape 7"/>
          <p:cNvSpPr/>
          <p:nvPr/>
        </p:nvSpPr>
        <p:spPr>
          <a:xfrm>
            <a:off x="12753975" y="-267197"/>
            <a:ext cx="250826"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8" name="Shape 8"/>
          <p:cNvSpPr/>
          <p:nvPr/>
        </p:nvSpPr>
        <p:spPr>
          <a:xfrm>
            <a:off x="-1" y="-267197"/>
            <a:ext cx="127001"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9" name="Shape 9"/>
          <p:cNvSpPr/>
          <p:nvPr/>
        </p:nvSpPr>
        <p:spPr>
          <a:xfrm>
            <a:off x="-1" y="9753600"/>
            <a:ext cx="277727"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0" name="Shape 10"/>
          <p:cNvSpPr/>
          <p:nvPr/>
        </p:nvSpPr>
        <p:spPr>
          <a:xfrm>
            <a:off x="-284076" y="9497764"/>
            <a:ext cx="284076" cy="255836"/>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1" name="Shape 11"/>
          <p:cNvSpPr/>
          <p:nvPr/>
        </p:nvSpPr>
        <p:spPr>
          <a:xfrm>
            <a:off x="13004800" y="8600682"/>
            <a:ext cx="190501" cy="38142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2" name="Shape 12"/>
          <p:cNvSpPr/>
          <p:nvPr/>
        </p:nvSpPr>
        <p:spPr>
          <a:xfrm>
            <a:off x="13004800" y="9098983"/>
            <a:ext cx="190501" cy="38142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3" name="Shape 13"/>
          <p:cNvSpPr/>
          <p:nvPr/>
        </p:nvSpPr>
        <p:spPr>
          <a:xfrm>
            <a:off x="295117" y="-267197"/>
            <a:ext cx="127001" cy="257387"/>
          </a:xfrm>
          <a:prstGeom prst="rect">
            <a:avLst/>
          </a:prstGeom>
          <a:solidFill>
            <a:srgbClr val="000000">
              <a:alpha val="1000"/>
            </a:srgbClr>
          </a:solidFill>
          <a:ln w="3175">
            <a:miter lim="400000"/>
          </a:ln>
        </p:spPr>
        <p:txBody>
          <a:bodyPr lIns="36115" tIns="36115" rIns="36115" bIns="36115" anchor="ctr"/>
          <a:lstStyle/>
          <a:p>
            <a:pPr algn="ctr" defTabSz="825500">
              <a:spcBef>
                <a:spcPts val="0"/>
              </a:spcBef>
              <a:defRPr sz="3200">
                <a:solidFill>
                  <a:srgbClr val="FFFFFF"/>
                </a:solidFill>
                <a:latin typeface="Avenir Light"/>
                <a:ea typeface="Avenir Light"/>
                <a:cs typeface="Avenir Light"/>
                <a:sym typeface="Avenir Light"/>
              </a:defRPr>
            </a:pPr>
            <a:endParaRPr/>
          </a:p>
        </p:txBody>
      </p:sp>
      <p:sp>
        <p:nvSpPr>
          <p:cNvPr id="15" name="Shape 15"/>
          <p:cNvSpPr>
            <a:spLocks noGrp="1"/>
          </p:cNvSpPr>
          <p:nvPr>
            <p:ph type="sldNum" sz="quarter" idx="2"/>
          </p:nvPr>
        </p:nvSpPr>
        <p:spPr>
          <a:xfrm>
            <a:off x="12235901" y="9192752"/>
            <a:ext cx="484824" cy="333588"/>
          </a:xfrm>
          <a:prstGeom prst="rect">
            <a:avLst/>
          </a:prstGeom>
          <a:ln w="3175">
            <a:miter lim="400000"/>
          </a:ln>
        </p:spPr>
        <p:txBody>
          <a:bodyPr lIns="27093" tIns="27093" rIns="27093" bIns="27093" anchor="b">
            <a:spAutoFit/>
          </a:bodyPr>
          <a:lstStyle>
            <a:lvl1pPr algn="r">
              <a:spcBef>
                <a:spcPts val="0"/>
              </a:spcBef>
              <a:defRPr sz="1600">
                <a:solidFill>
                  <a:srgbClr val="53585F"/>
                </a:solidFill>
              </a:defRPr>
            </a:lvl1pPr>
          </a:lstStyle>
          <a:p>
            <a:fld id="{86CB4B4D-7CA3-9044-876B-883B54F8677D}" type="slidenum">
              <a:t>‹#›</a:t>
            </a:fld>
            <a:endParaRPr/>
          </a:p>
        </p:txBody>
      </p:sp>
      <p:pic>
        <p:nvPicPr>
          <p:cNvPr id="16" name="Picture 15"/>
          <p:cNvPicPr>
            <a:picLocks noChangeAspect="1"/>
          </p:cNvPicPr>
          <p:nvPr userDrawn="1"/>
        </p:nvPicPr>
        <p:blipFill rotWithShape="1">
          <a:blip r:embed="rId55" cstate="print">
            <a:extLst>
              <a:ext uri="{28A0092B-C50C-407E-A947-70E740481C1C}">
                <a14:useLocalDpi xmlns:a14="http://schemas.microsoft.com/office/drawing/2010/main" val="0"/>
              </a:ext>
            </a:extLst>
          </a:blip>
          <a:srcRect b="16833"/>
          <a:stretch/>
        </p:blipFill>
        <p:spPr>
          <a:xfrm>
            <a:off x="670057" y="8827474"/>
            <a:ext cx="1251749" cy="864000"/>
          </a:xfrm>
          <a:prstGeom prst="rect">
            <a:avLst/>
          </a:prstGeom>
        </p:spPr>
      </p:pic>
      <p:pic>
        <p:nvPicPr>
          <p:cNvPr id="14" name="Picture 13"/>
          <p:cNvPicPr>
            <a:picLocks noChangeAspect="1"/>
          </p:cNvPicPr>
          <p:nvPr userDrawn="1"/>
        </p:nvPicPr>
        <p:blipFill>
          <a:blip r:embed="rId56">
            <a:extLst>
              <a:ext uri="{28A0092B-C50C-407E-A947-70E740481C1C}">
                <a14:useLocalDpi xmlns:a14="http://schemas.microsoft.com/office/drawing/2010/main" val="0"/>
              </a:ext>
            </a:extLst>
          </a:blip>
          <a:stretch>
            <a:fillRect/>
          </a:stretch>
        </p:blipFill>
        <p:spPr>
          <a:xfrm>
            <a:off x="7233514" y="9066940"/>
            <a:ext cx="3810000" cy="571500"/>
          </a:xfrm>
          <a:prstGeom prst="rect">
            <a:avLst/>
          </a:prstGeom>
        </p:spPr>
      </p:pic>
      <p:sp>
        <p:nvSpPr>
          <p:cNvPr id="17" name="Content Placeholder 4"/>
          <p:cNvSpPr txBox="1">
            <a:spLocks/>
          </p:cNvSpPr>
          <p:nvPr userDrawn="1"/>
        </p:nvSpPr>
        <p:spPr>
          <a:xfrm>
            <a:off x="1270862" y="8950632"/>
            <a:ext cx="5962651" cy="693900"/>
          </a:xfrm>
          <a:prstGeom prst="rect">
            <a:avLst/>
          </a:prstGeom>
        </p:spPr>
        <p:txBody>
          <a:bodyPr/>
          <a:lstStyle>
            <a:lvl1pPr marL="0" marR="0" indent="0" algn="l" defTabSz="587022" rtl="0" latinLnBrk="0">
              <a:lnSpc>
                <a:spcPct val="90000"/>
              </a:lnSpc>
              <a:spcBef>
                <a:spcPts val="2500"/>
              </a:spcBef>
              <a:spcAft>
                <a:spcPts val="0"/>
              </a:spcAft>
              <a:buClrTx/>
              <a:buSzTx/>
              <a:buFontTx/>
              <a:buNone/>
              <a:tabLst/>
              <a:defRPr sz="2600" b="0" i="0" u="none" strike="noStrike" cap="none" spc="0" baseline="0">
                <a:ln>
                  <a:noFill/>
                </a:ln>
                <a:solidFill>
                  <a:srgbClr val="24B1C8"/>
                </a:solidFill>
                <a:uFillTx/>
                <a:latin typeface="+mn-lt"/>
                <a:ea typeface="+mn-ea"/>
                <a:cs typeface="+mn-cs"/>
                <a:sym typeface="Avenir Next"/>
              </a:defRPr>
            </a:lvl1pPr>
            <a:lvl2pPr marL="0" marR="0" indent="228600" algn="l" defTabSz="587022" rtl="0" latinLnBrk="0">
              <a:lnSpc>
                <a:spcPct val="90000"/>
              </a:lnSpc>
              <a:spcBef>
                <a:spcPts val="2500"/>
              </a:spcBef>
              <a:spcAft>
                <a:spcPts val="0"/>
              </a:spcAft>
              <a:buClrTx/>
              <a:buSzTx/>
              <a:buFontTx/>
              <a:buNone/>
              <a:tabLst/>
              <a:defRPr sz="2600" b="0" i="0" u="none" strike="noStrike" cap="none" spc="0" baseline="0">
                <a:ln>
                  <a:noFill/>
                </a:ln>
                <a:solidFill>
                  <a:srgbClr val="24B1C8"/>
                </a:solidFill>
                <a:uFillTx/>
                <a:latin typeface="+mn-lt"/>
                <a:ea typeface="+mn-ea"/>
                <a:cs typeface="+mn-cs"/>
                <a:sym typeface="Avenir Next"/>
              </a:defRPr>
            </a:lvl2pPr>
            <a:lvl3pPr marL="0" marR="0" indent="457200" algn="l" defTabSz="587022" rtl="0" latinLnBrk="0">
              <a:lnSpc>
                <a:spcPct val="90000"/>
              </a:lnSpc>
              <a:spcBef>
                <a:spcPts val="2500"/>
              </a:spcBef>
              <a:spcAft>
                <a:spcPts val="0"/>
              </a:spcAft>
              <a:buClrTx/>
              <a:buSzTx/>
              <a:buFontTx/>
              <a:buNone/>
              <a:tabLst/>
              <a:defRPr sz="1800" b="0" i="0" u="none" strike="noStrike" cap="none" spc="0" baseline="0">
                <a:ln>
                  <a:noFill/>
                </a:ln>
                <a:solidFill>
                  <a:srgbClr val="24B1C8"/>
                </a:solidFill>
                <a:uFillTx/>
                <a:latin typeface="+mn-lt"/>
                <a:ea typeface="+mn-ea"/>
                <a:cs typeface="+mn-cs"/>
                <a:sym typeface="Avenir Next"/>
              </a:defRPr>
            </a:lvl3pPr>
            <a:lvl4pPr marL="0" marR="0" indent="685800" algn="l" defTabSz="587022" rtl="0" latinLnBrk="0">
              <a:lnSpc>
                <a:spcPct val="90000"/>
              </a:lnSpc>
              <a:spcBef>
                <a:spcPts val="2500"/>
              </a:spcBef>
              <a:spcAft>
                <a:spcPts val="0"/>
              </a:spcAft>
              <a:buClrTx/>
              <a:buSzTx/>
              <a:buFontTx/>
              <a:buNone/>
              <a:tabLst/>
              <a:defRPr sz="1800" b="0" i="0" u="none" strike="noStrike" cap="none" spc="0" baseline="0">
                <a:ln>
                  <a:noFill/>
                </a:ln>
                <a:solidFill>
                  <a:srgbClr val="24B1C8"/>
                </a:solidFill>
                <a:uFillTx/>
                <a:latin typeface="+mn-lt"/>
                <a:ea typeface="+mn-ea"/>
                <a:cs typeface="+mn-cs"/>
                <a:sym typeface="Avenir Next"/>
              </a:defRPr>
            </a:lvl4pPr>
            <a:lvl5pPr marL="0" marR="0" indent="914400" algn="l" defTabSz="587022" rtl="0" eaLnBrk="1" fontAlgn="auto" latinLnBrk="0" hangingPunct="1">
              <a:lnSpc>
                <a:spcPct val="90000"/>
              </a:lnSpc>
              <a:spcBef>
                <a:spcPts val="2500"/>
              </a:spcBef>
              <a:spcAft>
                <a:spcPts val="0"/>
              </a:spcAft>
              <a:buClrTx/>
              <a:buSzTx/>
              <a:buFontTx/>
              <a:buNone/>
              <a:tabLst/>
              <a:defRPr sz="1000" b="0" i="0" u="none" strike="noStrike" cap="none" spc="0" baseline="0">
                <a:ln>
                  <a:noFill/>
                </a:ln>
                <a:solidFill>
                  <a:schemeClr val="bg2">
                    <a:lumMod val="50000"/>
                  </a:schemeClr>
                </a:solidFill>
                <a:uFillTx/>
                <a:latin typeface="+mn-lt"/>
                <a:ea typeface="+mn-ea"/>
                <a:cs typeface="+mn-cs"/>
                <a:sym typeface="Avenir Next"/>
              </a:defRPr>
            </a:lvl5pPr>
            <a:lvl6pPr marL="0" marR="0" indent="1143000" algn="l" defTabSz="587022" rtl="0" latinLnBrk="0">
              <a:lnSpc>
                <a:spcPct val="90000"/>
              </a:lnSpc>
              <a:spcBef>
                <a:spcPts val="2500"/>
              </a:spcBef>
              <a:spcAft>
                <a:spcPts val="0"/>
              </a:spcAft>
              <a:buClrTx/>
              <a:buSzTx/>
              <a:buFontTx/>
              <a:buNone/>
              <a:tabLst/>
              <a:defRPr sz="2600" b="0" i="0" u="none" strike="noStrike" cap="none" spc="0" baseline="0">
                <a:ln>
                  <a:noFill/>
                </a:ln>
                <a:solidFill>
                  <a:srgbClr val="24B1C8"/>
                </a:solidFill>
                <a:uFillTx/>
                <a:latin typeface="+mn-lt"/>
                <a:ea typeface="+mn-ea"/>
                <a:cs typeface="+mn-cs"/>
                <a:sym typeface="Avenir Next"/>
              </a:defRPr>
            </a:lvl6pPr>
            <a:lvl7pPr marL="0" marR="0" indent="1371600" algn="l" defTabSz="587022" rtl="0" latinLnBrk="0">
              <a:lnSpc>
                <a:spcPct val="90000"/>
              </a:lnSpc>
              <a:spcBef>
                <a:spcPts val="2500"/>
              </a:spcBef>
              <a:spcAft>
                <a:spcPts val="0"/>
              </a:spcAft>
              <a:buClrTx/>
              <a:buSzTx/>
              <a:buFontTx/>
              <a:buNone/>
              <a:tabLst/>
              <a:defRPr sz="2600" b="0" i="0" u="none" strike="noStrike" cap="none" spc="0" baseline="0">
                <a:ln>
                  <a:noFill/>
                </a:ln>
                <a:solidFill>
                  <a:srgbClr val="24B1C8"/>
                </a:solidFill>
                <a:uFillTx/>
                <a:latin typeface="+mn-lt"/>
                <a:ea typeface="+mn-ea"/>
                <a:cs typeface="+mn-cs"/>
                <a:sym typeface="Avenir Next"/>
              </a:defRPr>
            </a:lvl7pPr>
            <a:lvl8pPr marL="0" marR="0" indent="1600200" algn="l" defTabSz="587022" rtl="0" latinLnBrk="0">
              <a:lnSpc>
                <a:spcPct val="90000"/>
              </a:lnSpc>
              <a:spcBef>
                <a:spcPts val="2500"/>
              </a:spcBef>
              <a:spcAft>
                <a:spcPts val="0"/>
              </a:spcAft>
              <a:buClrTx/>
              <a:buSzTx/>
              <a:buFontTx/>
              <a:buNone/>
              <a:tabLst/>
              <a:defRPr sz="2600" b="0" i="0" u="none" strike="noStrike" cap="none" spc="0" baseline="0">
                <a:ln>
                  <a:noFill/>
                </a:ln>
                <a:solidFill>
                  <a:srgbClr val="24B1C8"/>
                </a:solidFill>
                <a:uFillTx/>
                <a:latin typeface="+mn-lt"/>
                <a:ea typeface="+mn-ea"/>
                <a:cs typeface="+mn-cs"/>
                <a:sym typeface="Avenir Next"/>
              </a:defRPr>
            </a:lvl8pPr>
            <a:lvl9pPr marL="0" marR="0" indent="1828800" algn="l" defTabSz="587022" rtl="0" latinLnBrk="0">
              <a:lnSpc>
                <a:spcPct val="90000"/>
              </a:lnSpc>
              <a:spcBef>
                <a:spcPts val="2500"/>
              </a:spcBef>
              <a:spcAft>
                <a:spcPts val="0"/>
              </a:spcAft>
              <a:buClrTx/>
              <a:buSzTx/>
              <a:buFontTx/>
              <a:buNone/>
              <a:tabLst/>
              <a:defRPr sz="2600" b="0" i="0" u="none" strike="noStrike" cap="none" spc="0" baseline="0">
                <a:ln>
                  <a:noFill/>
                </a:ln>
                <a:solidFill>
                  <a:srgbClr val="24B1C8"/>
                </a:solidFill>
                <a:uFillTx/>
                <a:latin typeface="+mn-lt"/>
                <a:ea typeface="+mn-ea"/>
                <a:cs typeface="+mn-cs"/>
                <a:sym typeface="Avenir Next"/>
              </a:defRPr>
            </a:lvl9pPr>
          </a:lstStyle>
          <a:p>
            <a:pPr lvl="4"/>
            <a:endParaRPr lang="en-GB" dirty="0"/>
          </a:p>
          <a:p>
            <a:pPr lvl="4"/>
            <a:r>
              <a:rPr lang="en-GB" dirty="0">
                <a:solidFill>
                  <a:schemeClr val="accent3"/>
                </a:solidFill>
              </a:rPr>
              <a:t>EDUCATIONAL </a:t>
            </a:r>
            <a:r>
              <a:rPr lang="en-GB" dirty="0"/>
              <a:t>/ </a:t>
            </a:r>
            <a:r>
              <a:rPr lang="en-GB" dirty="0">
                <a:solidFill>
                  <a:schemeClr val="accent6">
                    <a:lumMod val="75000"/>
                  </a:schemeClr>
                </a:solidFill>
              </a:rPr>
              <a:t>SPORTS </a:t>
            </a:r>
            <a:r>
              <a:rPr lang="en-GB" dirty="0"/>
              <a:t>/ </a:t>
            </a:r>
            <a:r>
              <a:rPr lang="en-GB" dirty="0">
                <a:solidFill>
                  <a:schemeClr val="accent1"/>
                </a:solidFill>
              </a:rPr>
              <a:t>SKI</a:t>
            </a:r>
            <a:r>
              <a:rPr lang="en-GB" dirty="0"/>
              <a:t> TRIPS FOR SCHOOLS</a:t>
            </a:r>
          </a:p>
          <a:p>
            <a:pPr lvl="4"/>
            <a:endParaRPr lang="en-GB" dirty="0"/>
          </a:p>
        </p:txBody>
      </p:sp>
      <p:sp>
        <p:nvSpPr>
          <p:cNvPr id="18" name="Content Placeholder 6"/>
          <p:cNvSpPr txBox="1">
            <a:spLocks/>
          </p:cNvSpPr>
          <p:nvPr userDrawn="1"/>
        </p:nvSpPr>
        <p:spPr>
          <a:xfrm>
            <a:off x="2175467" y="9082106"/>
            <a:ext cx="3592508" cy="914400"/>
          </a:xfrm>
          <a:prstGeom prst="rect">
            <a:avLst/>
          </a:prstGeom>
        </p:spPr>
        <p:txBody>
          <a:bodyPr/>
          <a:lstStyle>
            <a:lvl1pPr marL="0" marR="0" indent="0" algn="l" defTabSz="587022" rtl="0" latinLnBrk="0">
              <a:lnSpc>
                <a:spcPct val="90000"/>
              </a:lnSpc>
              <a:spcBef>
                <a:spcPts val="2500"/>
              </a:spcBef>
              <a:spcAft>
                <a:spcPts val="0"/>
              </a:spcAft>
              <a:buClrTx/>
              <a:buSzTx/>
              <a:buFontTx/>
              <a:buNone/>
              <a:tabLst/>
              <a:defRPr sz="2000" b="0" i="0" u="none" strike="noStrike" cap="none" spc="0" baseline="0">
                <a:ln>
                  <a:noFill/>
                </a:ln>
                <a:solidFill>
                  <a:srgbClr val="24B1C8"/>
                </a:solidFill>
                <a:uFillTx/>
                <a:latin typeface="+mn-lt"/>
                <a:ea typeface="+mn-ea"/>
                <a:cs typeface="+mn-cs"/>
                <a:sym typeface="Avenir Next"/>
              </a:defRPr>
            </a:lvl1pPr>
            <a:lvl2pPr marL="0" marR="0" indent="228600" algn="l" defTabSz="587022" rtl="0" latinLnBrk="0">
              <a:lnSpc>
                <a:spcPct val="90000"/>
              </a:lnSpc>
              <a:spcBef>
                <a:spcPts val="2500"/>
              </a:spcBef>
              <a:spcAft>
                <a:spcPts val="0"/>
              </a:spcAft>
              <a:buClrTx/>
              <a:buSzTx/>
              <a:buFontTx/>
              <a:buNone/>
              <a:tabLst/>
              <a:defRPr sz="2600" b="0" i="0" u="none" strike="noStrike" cap="none" spc="0" baseline="0">
                <a:ln>
                  <a:noFill/>
                </a:ln>
                <a:solidFill>
                  <a:srgbClr val="24B1C8"/>
                </a:solidFill>
                <a:uFillTx/>
                <a:latin typeface="+mn-lt"/>
                <a:ea typeface="+mn-ea"/>
                <a:cs typeface="+mn-cs"/>
                <a:sym typeface="Avenir Next"/>
              </a:defRPr>
            </a:lvl2pPr>
            <a:lvl3pPr marL="0" marR="0" indent="457200" algn="l" defTabSz="587022" rtl="0" latinLnBrk="0">
              <a:lnSpc>
                <a:spcPct val="90000"/>
              </a:lnSpc>
              <a:spcBef>
                <a:spcPts val="2500"/>
              </a:spcBef>
              <a:spcAft>
                <a:spcPts val="0"/>
              </a:spcAft>
              <a:buClrTx/>
              <a:buSzTx/>
              <a:buFontTx/>
              <a:buNone/>
              <a:tabLst/>
              <a:defRPr sz="1800" b="0" i="0" u="none" strike="noStrike" cap="none" spc="0" baseline="0">
                <a:ln>
                  <a:noFill/>
                </a:ln>
                <a:solidFill>
                  <a:srgbClr val="24B1C8"/>
                </a:solidFill>
                <a:uFillTx/>
                <a:latin typeface="+mn-lt"/>
                <a:ea typeface="+mn-ea"/>
                <a:cs typeface="+mn-cs"/>
                <a:sym typeface="Avenir Next"/>
              </a:defRPr>
            </a:lvl3pPr>
            <a:lvl4pPr marL="0" marR="0" indent="685800" algn="l" defTabSz="587022" rtl="0" latinLnBrk="0">
              <a:lnSpc>
                <a:spcPct val="90000"/>
              </a:lnSpc>
              <a:spcBef>
                <a:spcPts val="2500"/>
              </a:spcBef>
              <a:spcAft>
                <a:spcPts val="0"/>
              </a:spcAft>
              <a:buClrTx/>
              <a:buSzTx/>
              <a:buFontTx/>
              <a:buNone/>
              <a:tabLst/>
              <a:defRPr sz="1800" b="0" i="0" u="none" strike="noStrike" cap="none" spc="0" baseline="0">
                <a:ln>
                  <a:noFill/>
                </a:ln>
                <a:solidFill>
                  <a:srgbClr val="24B1C8"/>
                </a:solidFill>
                <a:uFillTx/>
                <a:latin typeface="+mn-lt"/>
                <a:ea typeface="+mn-ea"/>
                <a:cs typeface="+mn-cs"/>
                <a:sym typeface="Avenir Next"/>
              </a:defRPr>
            </a:lvl4pPr>
            <a:lvl5pPr marL="0" marR="0" indent="914400" algn="l" defTabSz="587022" rtl="0" latinLnBrk="0">
              <a:lnSpc>
                <a:spcPct val="90000"/>
              </a:lnSpc>
              <a:spcBef>
                <a:spcPts val="2500"/>
              </a:spcBef>
              <a:spcAft>
                <a:spcPts val="0"/>
              </a:spcAft>
              <a:buClrTx/>
              <a:buSzTx/>
              <a:buFontTx/>
              <a:buNone/>
              <a:tabLst/>
              <a:defRPr sz="1800" b="0" i="0" u="none" strike="noStrike" cap="none" spc="0" baseline="0">
                <a:ln>
                  <a:noFill/>
                </a:ln>
                <a:solidFill>
                  <a:srgbClr val="24B1C8"/>
                </a:solidFill>
                <a:uFillTx/>
                <a:latin typeface="+mn-lt"/>
                <a:ea typeface="+mn-ea"/>
                <a:cs typeface="+mn-cs"/>
                <a:sym typeface="Avenir Next"/>
              </a:defRPr>
            </a:lvl5pPr>
            <a:lvl6pPr marL="0" marR="0" indent="1143000" algn="l" defTabSz="587022" rtl="0" latinLnBrk="0">
              <a:lnSpc>
                <a:spcPct val="90000"/>
              </a:lnSpc>
              <a:spcBef>
                <a:spcPts val="2500"/>
              </a:spcBef>
              <a:spcAft>
                <a:spcPts val="0"/>
              </a:spcAft>
              <a:buClrTx/>
              <a:buSzTx/>
              <a:buFontTx/>
              <a:buNone/>
              <a:tabLst/>
              <a:defRPr sz="2600" b="0" i="0" u="none" strike="noStrike" cap="none" spc="0" baseline="0">
                <a:ln>
                  <a:noFill/>
                </a:ln>
                <a:solidFill>
                  <a:srgbClr val="24B1C8"/>
                </a:solidFill>
                <a:uFillTx/>
                <a:latin typeface="+mn-lt"/>
                <a:ea typeface="+mn-ea"/>
                <a:cs typeface="+mn-cs"/>
                <a:sym typeface="Avenir Next"/>
              </a:defRPr>
            </a:lvl6pPr>
            <a:lvl7pPr marL="0" marR="0" indent="1371600" algn="l" defTabSz="587022" rtl="0" latinLnBrk="0">
              <a:lnSpc>
                <a:spcPct val="90000"/>
              </a:lnSpc>
              <a:spcBef>
                <a:spcPts val="2500"/>
              </a:spcBef>
              <a:spcAft>
                <a:spcPts val="0"/>
              </a:spcAft>
              <a:buClrTx/>
              <a:buSzTx/>
              <a:buFontTx/>
              <a:buNone/>
              <a:tabLst/>
              <a:defRPr sz="2600" b="0" i="0" u="none" strike="noStrike" cap="none" spc="0" baseline="0">
                <a:ln>
                  <a:noFill/>
                </a:ln>
                <a:solidFill>
                  <a:srgbClr val="24B1C8"/>
                </a:solidFill>
                <a:uFillTx/>
                <a:latin typeface="+mn-lt"/>
                <a:ea typeface="+mn-ea"/>
                <a:cs typeface="+mn-cs"/>
                <a:sym typeface="Avenir Next"/>
              </a:defRPr>
            </a:lvl7pPr>
            <a:lvl8pPr marL="0" marR="0" indent="1600200" algn="l" defTabSz="587022" rtl="0" latinLnBrk="0">
              <a:lnSpc>
                <a:spcPct val="90000"/>
              </a:lnSpc>
              <a:spcBef>
                <a:spcPts val="2500"/>
              </a:spcBef>
              <a:spcAft>
                <a:spcPts val="0"/>
              </a:spcAft>
              <a:buClrTx/>
              <a:buSzTx/>
              <a:buFontTx/>
              <a:buNone/>
              <a:tabLst/>
              <a:defRPr sz="2600" b="0" i="0" u="none" strike="noStrike" cap="none" spc="0" baseline="0">
                <a:ln>
                  <a:noFill/>
                </a:ln>
                <a:solidFill>
                  <a:srgbClr val="24B1C8"/>
                </a:solidFill>
                <a:uFillTx/>
                <a:latin typeface="+mn-lt"/>
                <a:ea typeface="+mn-ea"/>
                <a:cs typeface="+mn-cs"/>
                <a:sym typeface="Avenir Next"/>
              </a:defRPr>
            </a:lvl8pPr>
            <a:lvl9pPr marL="0" marR="0" indent="1828800" algn="l" defTabSz="587022" rtl="0" latinLnBrk="0">
              <a:lnSpc>
                <a:spcPct val="90000"/>
              </a:lnSpc>
              <a:spcBef>
                <a:spcPts val="2500"/>
              </a:spcBef>
              <a:spcAft>
                <a:spcPts val="0"/>
              </a:spcAft>
              <a:buClrTx/>
              <a:buSzTx/>
              <a:buFontTx/>
              <a:buNone/>
              <a:tabLst/>
              <a:defRPr sz="2600" b="0" i="0" u="none" strike="noStrike" cap="none" spc="0" baseline="0">
                <a:ln>
                  <a:noFill/>
                </a:ln>
                <a:solidFill>
                  <a:srgbClr val="24B1C8"/>
                </a:solidFill>
                <a:uFillTx/>
                <a:latin typeface="+mn-lt"/>
                <a:ea typeface="+mn-ea"/>
                <a:cs typeface="+mn-cs"/>
                <a:sym typeface="Avenir Next"/>
              </a:defRPr>
            </a:lvl9pPr>
          </a:lstStyle>
          <a:p>
            <a:pPr hangingPunct="1"/>
            <a:r>
              <a:rPr lang="en-GB" dirty="0"/>
              <a:t>www.equity.co.uk</a:t>
            </a:r>
          </a:p>
        </p:txBody>
      </p:sp>
      <p:cxnSp>
        <p:nvCxnSpPr>
          <p:cNvPr id="20" name="Straight Connector 19"/>
          <p:cNvCxnSpPr/>
          <p:nvPr userDrawn="1"/>
        </p:nvCxnSpPr>
        <p:spPr>
          <a:xfrm>
            <a:off x="277726" y="8956427"/>
            <a:ext cx="12277689" cy="0"/>
          </a:xfrm>
          <a:prstGeom prst="line">
            <a:avLst/>
          </a:prstGeom>
          <a:ln>
            <a:solidFill>
              <a:schemeClr val="bg1">
                <a:lumMod val="65000"/>
              </a:schemeClr>
            </a:solidFill>
            <a:prstDash val="sysDot"/>
          </a:ln>
        </p:spPr>
        <p:style>
          <a:lnRef idx="1">
            <a:schemeClr val="accent6"/>
          </a:lnRef>
          <a:fillRef idx="0">
            <a:schemeClr val="accent6"/>
          </a:fillRef>
          <a:effectRef idx="0">
            <a:schemeClr val="accent6"/>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1" r:id="rId11"/>
    <p:sldLayoutId id="2147483662" r:id="rId12"/>
    <p:sldLayoutId id="2147483663" r:id="rId13"/>
    <p:sldLayoutId id="2147483665" r:id="rId14"/>
    <p:sldLayoutId id="2147483666" r:id="rId15"/>
    <p:sldLayoutId id="2147483667" r:id="rId16"/>
    <p:sldLayoutId id="2147483668" r:id="rId17"/>
    <p:sldLayoutId id="2147483670" r:id="rId18"/>
    <p:sldLayoutId id="2147483671" r:id="rId19"/>
    <p:sldLayoutId id="2147483672" r:id="rId20"/>
    <p:sldLayoutId id="2147483673" r:id="rId21"/>
    <p:sldLayoutId id="2147483674" r:id="rId22"/>
    <p:sldLayoutId id="2147483675" r:id="rId23"/>
    <p:sldLayoutId id="2147483676" r:id="rId24"/>
    <p:sldLayoutId id="2147483677" r:id="rId25"/>
    <p:sldLayoutId id="2147483678" r:id="rId26"/>
    <p:sldLayoutId id="2147483679" r:id="rId27"/>
    <p:sldLayoutId id="2147483680" r:id="rId28"/>
    <p:sldLayoutId id="2147483682" r:id="rId29"/>
    <p:sldLayoutId id="2147483684" r:id="rId30"/>
    <p:sldLayoutId id="2147483686" r:id="rId31"/>
    <p:sldLayoutId id="2147483687" r:id="rId32"/>
    <p:sldLayoutId id="2147483688" r:id="rId33"/>
    <p:sldLayoutId id="2147483690" r:id="rId34"/>
    <p:sldLayoutId id="2147483691" r:id="rId35"/>
    <p:sldLayoutId id="2147483692" r:id="rId36"/>
    <p:sldLayoutId id="2147483695" r:id="rId37"/>
    <p:sldLayoutId id="2147483696" r:id="rId38"/>
    <p:sldLayoutId id="2147483697" r:id="rId39"/>
    <p:sldLayoutId id="2147483698" r:id="rId40"/>
    <p:sldLayoutId id="2147483701" r:id="rId41"/>
    <p:sldLayoutId id="2147483717" r:id="rId42"/>
    <p:sldLayoutId id="2147483702" r:id="rId43"/>
    <p:sldLayoutId id="2147483703" r:id="rId44"/>
    <p:sldLayoutId id="2147483704" r:id="rId45"/>
    <p:sldLayoutId id="2147483708" r:id="rId46"/>
    <p:sldLayoutId id="2147483709" r:id="rId47"/>
    <p:sldLayoutId id="2147483710" r:id="rId48"/>
    <p:sldLayoutId id="2147483711" r:id="rId49"/>
    <p:sldLayoutId id="2147483712" r:id="rId50"/>
    <p:sldLayoutId id="2147483714" r:id="rId51"/>
    <p:sldLayoutId id="2147483715" r:id="rId52"/>
    <p:sldLayoutId id="2147483716" r:id="rId53"/>
  </p:sldLayoutIdLst>
  <p:transition spd="med"/>
  <p:txStyles>
    <p:titleStyle>
      <a:lvl1pPr marL="0" marR="0" indent="0" algn="l" defTabSz="587022" rtl="0" latinLnBrk="0">
        <a:lnSpc>
          <a:spcPct val="90000"/>
        </a:lnSpc>
        <a:spcBef>
          <a:spcPts val="0"/>
        </a:spcBef>
        <a:spcAft>
          <a:spcPts val="0"/>
        </a:spcAft>
        <a:buClrTx/>
        <a:buSzTx/>
        <a:buFontTx/>
        <a:buNone/>
        <a:tabLst/>
        <a:defRPr sz="5000" b="1" i="0" u="none" strike="noStrike" cap="none" spc="0" baseline="0">
          <a:ln>
            <a:noFill/>
          </a:ln>
          <a:solidFill>
            <a:srgbClr val="24B1C8"/>
          </a:solidFill>
          <a:uFillTx/>
          <a:latin typeface="+mn-lt"/>
          <a:ea typeface="+mn-ea"/>
          <a:cs typeface="+mn-cs"/>
          <a:sym typeface="Avenir Next"/>
        </a:defRPr>
      </a:lvl1pPr>
      <a:lvl2pPr marL="0" marR="0" indent="228600" algn="l" defTabSz="587022" rtl="0" latinLnBrk="0">
        <a:lnSpc>
          <a:spcPct val="90000"/>
        </a:lnSpc>
        <a:spcBef>
          <a:spcPts val="0"/>
        </a:spcBef>
        <a:spcAft>
          <a:spcPts val="0"/>
        </a:spcAft>
        <a:buClrTx/>
        <a:buSzTx/>
        <a:buFontTx/>
        <a:buNone/>
        <a:tabLst/>
        <a:defRPr sz="5000" b="1" i="0" u="none" strike="noStrike" cap="none" spc="0" baseline="0">
          <a:ln>
            <a:noFill/>
          </a:ln>
          <a:solidFill>
            <a:srgbClr val="24B1C8"/>
          </a:solidFill>
          <a:uFillTx/>
          <a:latin typeface="+mn-lt"/>
          <a:ea typeface="+mn-ea"/>
          <a:cs typeface="+mn-cs"/>
          <a:sym typeface="Avenir Next"/>
        </a:defRPr>
      </a:lvl2pPr>
      <a:lvl3pPr marL="0" marR="0" indent="457200" algn="l" defTabSz="587022" rtl="0" latinLnBrk="0">
        <a:lnSpc>
          <a:spcPct val="90000"/>
        </a:lnSpc>
        <a:spcBef>
          <a:spcPts val="0"/>
        </a:spcBef>
        <a:spcAft>
          <a:spcPts val="0"/>
        </a:spcAft>
        <a:buClrTx/>
        <a:buSzTx/>
        <a:buFontTx/>
        <a:buNone/>
        <a:tabLst/>
        <a:defRPr sz="5000" b="1" i="0" u="none" strike="noStrike" cap="none" spc="0" baseline="0">
          <a:ln>
            <a:noFill/>
          </a:ln>
          <a:solidFill>
            <a:srgbClr val="24B1C8"/>
          </a:solidFill>
          <a:uFillTx/>
          <a:latin typeface="+mn-lt"/>
          <a:ea typeface="+mn-ea"/>
          <a:cs typeface="+mn-cs"/>
          <a:sym typeface="Avenir Next"/>
        </a:defRPr>
      </a:lvl3pPr>
      <a:lvl4pPr marL="0" marR="0" indent="685800" algn="l" defTabSz="587022" rtl="0" latinLnBrk="0">
        <a:lnSpc>
          <a:spcPct val="90000"/>
        </a:lnSpc>
        <a:spcBef>
          <a:spcPts val="0"/>
        </a:spcBef>
        <a:spcAft>
          <a:spcPts val="0"/>
        </a:spcAft>
        <a:buClrTx/>
        <a:buSzTx/>
        <a:buFontTx/>
        <a:buNone/>
        <a:tabLst/>
        <a:defRPr sz="5000" b="1" i="0" u="none" strike="noStrike" cap="none" spc="0" baseline="0">
          <a:ln>
            <a:noFill/>
          </a:ln>
          <a:solidFill>
            <a:srgbClr val="24B1C8"/>
          </a:solidFill>
          <a:uFillTx/>
          <a:latin typeface="+mn-lt"/>
          <a:ea typeface="+mn-ea"/>
          <a:cs typeface="+mn-cs"/>
          <a:sym typeface="Avenir Next"/>
        </a:defRPr>
      </a:lvl4pPr>
      <a:lvl5pPr marL="0" marR="0" indent="914400" algn="l" defTabSz="587022" rtl="0" latinLnBrk="0">
        <a:lnSpc>
          <a:spcPct val="90000"/>
        </a:lnSpc>
        <a:spcBef>
          <a:spcPts val="0"/>
        </a:spcBef>
        <a:spcAft>
          <a:spcPts val="0"/>
        </a:spcAft>
        <a:buClrTx/>
        <a:buSzTx/>
        <a:buFontTx/>
        <a:buNone/>
        <a:tabLst/>
        <a:defRPr sz="5000" b="1" i="0" u="none" strike="noStrike" cap="none" spc="0" baseline="0">
          <a:ln>
            <a:noFill/>
          </a:ln>
          <a:solidFill>
            <a:srgbClr val="24B1C8"/>
          </a:solidFill>
          <a:uFillTx/>
          <a:latin typeface="+mn-lt"/>
          <a:ea typeface="+mn-ea"/>
          <a:cs typeface="+mn-cs"/>
          <a:sym typeface="Avenir Next"/>
        </a:defRPr>
      </a:lvl5pPr>
      <a:lvl6pPr marL="0" marR="0" indent="1143000" algn="l" defTabSz="587022" rtl="0" latinLnBrk="0">
        <a:lnSpc>
          <a:spcPct val="90000"/>
        </a:lnSpc>
        <a:spcBef>
          <a:spcPts val="0"/>
        </a:spcBef>
        <a:spcAft>
          <a:spcPts val="0"/>
        </a:spcAft>
        <a:buClrTx/>
        <a:buSzTx/>
        <a:buFontTx/>
        <a:buNone/>
        <a:tabLst/>
        <a:defRPr sz="5000" b="1" i="0" u="none" strike="noStrike" cap="none" spc="0" baseline="0">
          <a:ln>
            <a:noFill/>
          </a:ln>
          <a:solidFill>
            <a:srgbClr val="24B1C8"/>
          </a:solidFill>
          <a:uFillTx/>
          <a:latin typeface="+mn-lt"/>
          <a:ea typeface="+mn-ea"/>
          <a:cs typeface="+mn-cs"/>
          <a:sym typeface="Avenir Next"/>
        </a:defRPr>
      </a:lvl6pPr>
      <a:lvl7pPr marL="0" marR="0" indent="1371600" algn="l" defTabSz="587022" rtl="0" latinLnBrk="0">
        <a:lnSpc>
          <a:spcPct val="90000"/>
        </a:lnSpc>
        <a:spcBef>
          <a:spcPts val="0"/>
        </a:spcBef>
        <a:spcAft>
          <a:spcPts val="0"/>
        </a:spcAft>
        <a:buClrTx/>
        <a:buSzTx/>
        <a:buFontTx/>
        <a:buNone/>
        <a:tabLst/>
        <a:defRPr sz="5000" b="1" i="0" u="none" strike="noStrike" cap="none" spc="0" baseline="0">
          <a:ln>
            <a:noFill/>
          </a:ln>
          <a:solidFill>
            <a:srgbClr val="24B1C8"/>
          </a:solidFill>
          <a:uFillTx/>
          <a:latin typeface="+mn-lt"/>
          <a:ea typeface="+mn-ea"/>
          <a:cs typeface="+mn-cs"/>
          <a:sym typeface="Avenir Next"/>
        </a:defRPr>
      </a:lvl7pPr>
      <a:lvl8pPr marL="0" marR="0" indent="1600200" algn="l" defTabSz="587022" rtl="0" latinLnBrk="0">
        <a:lnSpc>
          <a:spcPct val="90000"/>
        </a:lnSpc>
        <a:spcBef>
          <a:spcPts val="0"/>
        </a:spcBef>
        <a:spcAft>
          <a:spcPts val="0"/>
        </a:spcAft>
        <a:buClrTx/>
        <a:buSzTx/>
        <a:buFontTx/>
        <a:buNone/>
        <a:tabLst/>
        <a:defRPr sz="5000" b="1" i="0" u="none" strike="noStrike" cap="none" spc="0" baseline="0">
          <a:ln>
            <a:noFill/>
          </a:ln>
          <a:solidFill>
            <a:srgbClr val="24B1C8"/>
          </a:solidFill>
          <a:uFillTx/>
          <a:latin typeface="+mn-lt"/>
          <a:ea typeface="+mn-ea"/>
          <a:cs typeface="+mn-cs"/>
          <a:sym typeface="Avenir Next"/>
        </a:defRPr>
      </a:lvl8pPr>
      <a:lvl9pPr marL="0" marR="0" indent="1828800" algn="l" defTabSz="587022" rtl="0" latinLnBrk="0">
        <a:lnSpc>
          <a:spcPct val="90000"/>
        </a:lnSpc>
        <a:spcBef>
          <a:spcPts val="0"/>
        </a:spcBef>
        <a:spcAft>
          <a:spcPts val="0"/>
        </a:spcAft>
        <a:buClrTx/>
        <a:buSzTx/>
        <a:buFontTx/>
        <a:buNone/>
        <a:tabLst/>
        <a:defRPr sz="5000" b="1" i="0" u="none" strike="noStrike" cap="none" spc="0" baseline="0">
          <a:ln>
            <a:noFill/>
          </a:ln>
          <a:solidFill>
            <a:srgbClr val="24B1C8"/>
          </a:solidFill>
          <a:uFillTx/>
          <a:latin typeface="+mn-lt"/>
          <a:ea typeface="+mn-ea"/>
          <a:cs typeface="+mn-cs"/>
          <a:sym typeface="Avenir Next"/>
        </a:defRPr>
      </a:lvl9pPr>
    </p:titleStyle>
    <p:bodyStyle>
      <a:lvl1pPr marL="0" marR="0" indent="0" algn="l" defTabSz="587022" rtl="0" latinLnBrk="0">
        <a:lnSpc>
          <a:spcPct val="90000"/>
        </a:lnSpc>
        <a:spcBef>
          <a:spcPts val="2500"/>
        </a:spcBef>
        <a:spcAft>
          <a:spcPts val="0"/>
        </a:spcAft>
        <a:buClrTx/>
        <a:buSzTx/>
        <a:buFontTx/>
        <a:buNone/>
        <a:tabLst/>
        <a:defRPr sz="2600" b="0" i="0" u="none" strike="noStrike" cap="none" spc="0" baseline="0">
          <a:ln>
            <a:noFill/>
          </a:ln>
          <a:solidFill>
            <a:srgbClr val="24B1C8"/>
          </a:solidFill>
          <a:uFillTx/>
          <a:latin typeface="+mn-lt"/>
          <a:ea typeface="+mn-ea"/>
          <a:cs typeface="+mn-cs"/>
          <a:sym typeface="Avenir Next"/>
        </a:defRPr>
      </a:lvl1pPr>
      <a:lvl2pPr marL="0" marR="0" indent="228600" algn="l" defTabSz="587022" rtl="0" latinLnBrk="0">
        <a:lnSpc>
          <a:spcPct val="90000"/>
        </a:lnSpc>
        <a:spcBef>
          <a:spcPts val="2500"/>
        </a:spcBef>
        <a:spcAft>
          <a:spcPts val="0"/>
        </a:spcAft>
        <a:buClrTx/>
        <a:buSzTx/>
        <a:buFontTx/>
        <a:buNone/>
        <a:tabLst/>
        <a:defRPr sz="2600" b="0" i="0" u="none" strike="noStrike" cap="none" spc="0" baseline="0">
          <a:ln>
            <a:noFill/>
          </a:ln>
          <a:solidFill>
            <a:srgbClr val="24B1C8"/>
          </a:solidFill>
          <a:uFillTx/>
          <a:latin typeface="+mn-lt"/>
          <a:ea typeface="+mn-ea"/>
          <a:cs typeface="+mn-cs"/>
          <a:sym typeface="Avenir Next"/>
        </a:defRPr>
      </a:lvl2pPr>
      <a:lvl3pPr marL="0" marR="0" indent="457200" algn="l" defTabSz="587022" rtl="0" latinLnBrk="0">
        <a:lnSpc>
          <a:spcPct val="90000"/>
        </a:lnSpc>
        <a:spcBef>
          <a:spcPts val="2500"/>
        </a:spcBef>
        <a:spcAft>
          <a:spcPts val="0"/>
        </a:spcAft>
        <a:buClrTx/>
        <a:buSzTx/>
        <a:buFontTx/>
        <a:buNone/>
        <a:tabLst/>
        <a:defRPr sz="1800" b="0" i="0" u="none" strike="noStrike" cap="none" spc="0" baseline="0">
          <a:ln>
            <a:noFill/>
          </a:ln>
          <a:solidFill>
            <a:srgbClr val="24B1C8"/>
          </a:solidFill>
          <a:uFillTx/>
          <a:latin typeface="+mn-lt"/>
          <a:ea typeface="+mn-ea"/>
          <a:cs typeface="+mn-cs"/>
          <a:sym typeface="Avenir Next"/>
        </a:defRPr>
      </a:lvl3pPr>
      <a:lvl4pPr marL="0" marR="0" indent="685800" algn="l" defTabSz="587022" rtl="0" latinLnBrk="0">
        <a:lnSpc>
          <a:spcPct val="90000"/>
        </a:lnSpc>
        <a:spcBef>
          <a:spcPts val="2500"/>
        </a:spcBef>
        <a:spcAft>
          <a:spcPts val="0"/>
        </a:spcAft>
        <a:buClrTx/>
        <a:buSzTx/>
        <a:buFontTx/>
        <a:buNone/>
        <a:tabLst/>
        <a:defRPr sz="1800" b="0" i="0" u="none" strike="noStrike" cap="none" spc="0" baseline="0">
          <a:ln>
            <a:noFill/>
          </a:ln>
          <a:solidFill>
            <a:srgbClr val="24B1C8"/>
          </a:solidFill>
          <a:uFillTx/>
          <a:latin typeface="+mn-lt"/>
          <a:ea typeface="+mn-ea"/>
          <a:cs typeface="+mn-cs"/>
          <a:sym typeface="Avenir Next"/>
        </a:defRPr>
      </a:lvl4pPr>
      <a:lvl5pPr marL="0" marR="0" indent="914400" algn="l" defTabSz="587022" rtl="0" latinLnBrk="0">
        <a:lnSpc>
          <a:spcPct val="90000"/>
        </a:lnSpc>
        <a:spcBef>
          <a:spcPts val="2500"/>
        </a:spcBef>
        <a:spcAft>
          <a:spcPts val="0"/>
        </a:spcAft>
        <a:buClrTx/>
        <a:buSzTx/>
        <a:buFontTx/>
        <a:buNone/>
        <a:tabLst/>
        <a:defRPr sz="1800" b="0" i="0" u="none" strike="noStrike" cap="none" spc="0" baseline="0">
          <a:ln>
            <a:noFill/>
          </a:ln>
          <a:solidFill>
            <a:srgbClr val="24B1C8"/>
          </a:solidFill>
          <a:uFillTx/>
          <a:latin typeface="+mn-lt"/>
          <a:ea typeface="+mn-ea"/>
          <a:cs typeface="+mn-cs"/>
          <a:sym typeface="Avenir Next"/>
        </a:defRPr>
      </a:lvl5pPr>
      <a:lvl6pPr marL="0" marR="0" indent="1143000" algn="l" defTabSz="587022" rtl="0" latinLnBrk="0">
        <a:lnSpc>
          <a:spcPct val="90000"/>
        </a:lnSpc>
        <a:spcBef>
          <a:spcPts val="2500"/>
        </a:spcBef>
        <a:spcAft>
          <a:spcPts val="0"/>
        </a:spcAft>
        <a:buClrTx/>
        <a:buSzTx/>
        <a:buFontTx/>
        <a:buNone/>
        <a:tabLst/>
        <a:defRPr sz="2600" b="0" i="0" u="none" strike="noStrike" cap="none" spc="0" baseline="0">
          <a:ln>
            <a:noFill/>
          </a:ln>
          <a:solidFill>
            <a:srgbClr val="24B1C8"/>
          </a:solidFill>
          <a:uFillTx/>
          <a:latin typeface="+mn-lt"/>
          <a:ea typeface="+mn-ea"/>
          <a:cs typeface="+mn-cs"/>
          <a:sym typeface="Avenir Next"/>
        </a:defRPr>
      </a:lvl6pPr>
      <a:lvl7pPr marL="0" marR="0" indent="1371600" algn="l" defTabSz="587022" rtl="0" latinLnBrk="0">
        <a:lnSpc>
          <a:spcPct val="90000"/>
        </a:lnSpc>
        <a:spcBef>
          <a:spcPts val="2500"/>
        </a:spcBef>
        <a:spcAft>
          <a:spcPts val="0"/>
        </a:spcAft>
        <a:buClrTx/>
        <a:buSzTx/>
        <a:buFontTx/>
        <a:buNone/>
        <a:tabLst/>
        <a:defRPr sz="2600" b="0" i="0" u="none" strike="noStrike" cap="none" spc="0" baseline="0">
          <a:ln>
            <a:noFill/>
          </a:ln>
          <a:solidFill>
            <a:srgbClr val="24B1C8"/>
          </a:solidFill>
          <a:uFillTx/>
          <a:latin typeface="+mn-lt"/>
          <a:ea typeface="+mn-ea"/>
          <a:cs typeface="+mn-cs"/>
          <a:sym typeface="Avenir Next"/>
        </a:defRPr>
      </a:lvl7pPr>
      <a:lvl8pPr marL="0" marR="0" indent="1600200" algn="l" defTabSz="587022" rtl="0" latinLnBrk="0">
        <a:lnSpc>
          <a:spcPct val="90000"/>
        </a:lnSpc>
        <a:spcBef>
          <a:spcPts val="2500"/>
        </a:spcBef>
        <a:spcAft>
          <a:spcPts val="0"/>
        </a:spcAft>
        <a:buClrTx/>
        <a:buSzTx/>
        <a:buFontTx/>
        <a:buNone/>
        <a:tabLst/>
        <a:defRPr sz="2600" b="0" i="0" u="none" strike="noStrike" cap="none" spc="0" baseline="0">
          <a:ln>
            <a:noFill/>
          </a:ln>
          <a:solidFill>
            <a:srgbClr val="24B1C8"/>
          </a:solidFill>
          <a:uFillTx/>
          <a:latin typeface="+mn-lt"/>
          <a:ea typeface="+mn-ea"/>
          <a:cs typeface="+mn-cs"/>
          <a:sym typeface="Avenir Next"/>
        </a:defRPr>
      </a:lvl8pPr>
      <a:lvl9pPr marL="0" marR="0" indent="1828800" algn="l" defTabSz="587022" rtl="0" latinLnBrk="0">
        <a:lnSpc>
          <a:spcPct val="90000"/>
        </a:lnSpc>
        <a:spcBef>
          <a:spcPts val="2500"/>
        </a:spcBef>
        <a:spcAft>
          <a:spcPts val="0"/>
        </a:spcAft>
        <a:buClrTx/>
        <a:buSzTx/>
        <a:buFontTx/>
        <a:buNone/>
        <a:tabLst/>
        <a:defRPr sz="2600" b="0" i="0" u="none" strike="noStrike" cap="none" spc="0" baseline="0">
          <a:ln>
            <a:noFill/>
          </a:ln>
          <a:solidFill>
            <a:srgbClr val="24B1C8"/>
          </a:solidFill>
          <a:uFillTx/>
          <a:latin typeface="+mn-lt"/>
          <a:ea typeface="+mn-ea"/>
          <a:cs typeface="+mn-cs"/>
          <a:sym typeface="Avenir Next"/>
        </a:defRPr>
      </a:lvl9pPr>
    </p:bodyStyle>
    <p:otherStyle>
      <a:lvl1pPr marL="0" marR="0" indent="0" algn="r" defTabSz="587022" rtl="0" latinLnBrk="0">
        <a:lnSpc>
          <a:spcPct val="100000"/>
        </a:lnSpc>
        <a:spcBef>
          <a:spcPts val="0"/>
        </a:spcBef>
        <a:spcAft>
          <a:spcPts val="0"/>
        </a:spcAft>
        <a:buClrTx/>
        <a:buSzTx/>
        <a:buFontTx/>
        <a:buNone/>
        <a:tabLst/>
        <a:defRPr sz="1600" b="0" i="0" u="none" strike="noStrike" cap="none" spc="0" baseline="0">
          <a:ln>
            <a:noFill/>
          </a:ln>
          <a:solidFill>
            <a:schemeClr val="tx1"/>
          </a:solidFill>
          <a:uFillTx/>
          <a:latin typeface="+mn-lt"/>
          <a:ea typeface="+mn-ea"/>
          <a:cs typeface="+mn-cs"/>
          <a:sym typeface="Avenir Next"/>
        </a:defRPr>
      </a:lvl1pPr>
      <a:lvl2pPr marL="0" marR="0" indent="228600" algn="r" defTabSz="587022" rtl="0" latinLnBrk="0">
        <a:lnSpc>
          <a:spcPct val="100000"/>
        </a:lnSpc>
        <a:spcBef>
          <a:spcPts val="0"/>
        </a:spcBef>
        <a:spcAft>
          <a:spcPts val="0"/>
        </a:spcAft>
        <a:buClrTx/>
        <a:buSzTx/>
        <a:buFontTx/>
        <a:buNone/>
        <a:tabLst/>
        <a:defRPr sz="1600" b="0" i="0" u="none" strike="noStrike" cap="none" spc="0" baseline="0">
          <a:ln>
            <a:noFill/>
          </a:ln>
          <a:solidFill>
            <a:schemeClr val="tx1"/>
          </a:solidFill>
          <a:uFillTx/>
          <a:latin typeface="+mn-lt"/>
          <a:ea typeface="+mn-ea"/>
          <a:cs typeface="+mn-cs"/>
          <a:sym typeface="Avenir Next"/>
        </a:defRPr>
      </a:lvl2pPr>
      <a:lvl3pPr marL="0" marR="0" indent="457200" algn="r" defTabSz="587022" rtl="0" latinLnBrk="0">
        <a:lnSpc>
          <a:spcPct val="100000"/>
        </a:lnSpc>
        <a:spcBef>
          <a:spcPts val="0"/>
        </a:spcBef>
        <a:spcAft>
          <a:spcPts val="0"/>
        </a:spcAft>
        <a:buClrTx/>
        <a:buSzTx/>
        <a:buFontTx/>
        <a:buNone/>
        <a:tabLst/>
        <a:defRPr sz="1600" b="0" i="0" u="none" strike="noStrike" cap="none" spc="0" baseline="0">
          <a:ln>
            <a:noFill/>
          </a:ln>
          <a:solidFill>
            <a:schemeClr val="tx1"/>
          </a:solidFill>
          <a:uFillTx/>
          <a:latin typeface="+mn-lt"/>
          <a:ea typeface="+mn-ea"/>
          <a:cs typeface="+mn-cs"/>
          <a:sym typeface="Avenir Next"/>
        </a:defRPr>
      </a:lvl3pPr>
      <a:lvl4pPr marL="0" marR="0" indent="685800" algn="r" defTabSz="587022" rtl="0" latinLnBrk="0">
        <a:lnSpc>
          <a:spcPct val="100000"/>
        </a:lnSpc>
        <a:spcBef>
          <a:spcPts val="0"/>
        </a:spcBef>
        <a:spcAft>
          <a:spcPts val="0"/>
        </a:spcAft>
        <a:buClrTx/>
        <a:buSzTx/>
        <a:buFontTx/>
        <a:buNone/>
        <a:tabLst/>
        <a:defRPr sz="1600" b="0" i="0" u="none" strike="noStrike" cap="none" spc="0" baseline="0">
          <a:ln>
            <a:noFill/>
          </a:ln>
          <a:solidFill>
            <a:schemeClr val="tx1"/>
          </a:solidFill>
          <a:uFillTx/>
          <a:latin typeface="+mn-lt"/>
          <a:ea typeface="+mn-ea"/>
          <a:cs typeface="+mn-cs"/>
          <a:sym typeface="Avenir Next"/>
        </a:defRPr>
      </a:lvl4pPr>
      <a:lvl5pPr marL="0" marR="0" indent="914400" algn="r" defTabSz="587022" rtl="0" latinLnBrk="0">
        <a:lnSpc>
          <a:spcPct val="100000"/>
        </a:lnSpc>
        <a:spcBef>
          <a:spcPts val="0"/>
        </a:spcBef>
        <a:spcAft>
          <a:spcPts val="0"/>
        </a:spcAft>
        <a:buClrTx/>
        <a:buSzTx/>
        <a:buFontTx/>
        <a:buNone/>
        <a:tabLst/>
        <a:defRPr sz="1600" b="0" i="0" u="none" strike="noStrike" cap="none" spc="0" baseline="0">
          <a:ln>
            <a:noFill/>
          </a:ln>
          <a:solidFill>
            <a:schemeClr val="tx1"/>
          </a:solidFill>
          <a:uFillTx/>
          <a:latin typeface="+mn-lt"/>
          <a:ea typeface="+mn-ea"/>
          <a:cs typeface="+mn-cs"/>
          <a:sym typeface="Avenir Next"/>
        </a:defRPr>
      </a:lvl5pPr>
      <a:lvl6pPr marL="0" marR="0" indent="1143000" algn="r" defTabSz="587022" rtl="0" latinLnBrk="0">
        <a:lnSpc>
          <a:spcPct val="100000"/>
        </a:lnSpc>
        <a:spcBef>
          <a:spcPts val="0"/>
        </a:spcBef>
        <a:spcAft>
          <a:spcPts val="0"/>
        </a:spcAft>
        <a:buClrTx/>
        <a:buSzTx/>
        <a:buFontTx/>
        <a:buNone/>
        <a:tabLst/>
        <a:defRPr sz="1600" b="0" i="0" u="none" strike="noStrike" cap="none" spc="0" baseline="0">
          <a:ln>
            <a:noFill/>
          </a:ln>
          <a:solidFill>
            <a:schemeClr val="tx1"/>
          </a:solidFill>
          <a:uFillTx/>
          <a:latin typeface="+mn-lt"/>
          <a:ea typeface="+mn-ea"/>
          <a:cs typeface="+mn-cs"/>
          <a:sym typeface="Avenir Next"/>
        </a:defRPr>
      </a:lvl6pPr>
      <a:lvl7pPr marL="0" marR="0" indent="1371600" algn="r" defTabSz="587022" rtl="0" latinLnBrk="0">
        <a:lnSpc>
          <a:spcPct val="100000"/>
        </a:lnSpc>
        <a:spcBef>
          <a:spcPts val="0"/>
        </a:spcBef>
        <a:spcAft>
          <a:spcPts val="0"/>
        </a:spcAft>
        <a:buClrTx/>
        <a:buSzTx/>
        <a:buFontTx/>
        <a:buNone/>
        <a:tabLst/>
        <a:defRPr sz="1600" b="0" i="0" u="none" strike="noStrike" cap="none" spc="0" baseline="0">
          <a:ln>
            <a:noFill/>
          </a:ln>
          <a:solidFill>
            <a:schemeClr val="tx1"/>
          </a:solidFill>
          <a:uFillTx/>
          <a:latin typeface="+mn-lt"/>
          <a:ea typeface="+mn-ea"/>
          <a:cs typeface="+mn-cs"/>
          <a:sym typeface="Avenir Next"/>
        </a:defRPr>
      </a:lvl7pPr>
      <a:lvl8pPr marL="0" marR="0" indent="1600200" algn="r" defTabSz="587022" rtl="0" latinLnBrk="0">
        <a:lnSpc>
          <a:spcPct val="100000"/>
        </a:lnSpc>
        <a:spcBef>
          <a:spcPts val="0"/>
        </a:spcBef>
        <a:spcAft>
          <a:spcPts val="0"/>
        </a:spcAft>
        <a:buClrTx/>
        <a:buSzTx/>
        <a:buFontTx/>
        <a:buNone/>
        <a:tabLst/>
        <a:defRPr sz="1600" b="0" i="0" u="none" strike="noStrike" cap="none" spc="0" baseline="0">
          <a:ln>
            <a:noFill/>
          </a:ln>
          <a:solidFill>
            <a:schemeClr val="tx1"/>
          </a:solidFill>
          <a:uFillTx/>
          <a:latin typeface="+mn-lt"/>
          <a:ea typeface="+mn-ea"/>
          <a:cs typeface="+mn-cs"/>
          <a:sym typeface="Avenir Next"/>
        </a:defRPr>
      </a:lvl8pPr>
      <a:lvl9pPr marL="0" marR="0" indent="1828800" algn="r" defTabSz="587022" rtl="0" latinLnBrk="0">
        <a:lnSpc>
          <a:spcPct val="100000"/>
        </a:lnSpc>
        <a:spcBef>
          <a:spcPts val="0"/>
        </a:spcBef>
        <a:spcAft>
          <a:spcPts val="0"/>
        </a:spcAft>
        <a:buClrTx/>
        <a:buSzTx/>
        <a:buFontTx/>
        <a:buNone/>
        <a:tabLst/>
        <a:defRPr sz="1600" b="0" i="0" u="none" strike="noStrike" cap="none" spc="0" baseline="0">
          <a:ln>
            <a:noFill/>
          </a:ln>
          <a:solidFill>
            <a:schemeClr val="tx1"/>
          </a:solidFill>
          <a:uFillTx/>
          <a:latin typeface="+mn-lt"/>
          <a:ea typeface="+mn-ea"/>
          <a:cs typeface="+mn-cs"/>
          <a:sym typeface="Avenir Next"/>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3.jpg"/><Relationship Id="rId2" Type="http://schemas.openxmlformats.org/officeDocument/2006/relationships/image" Target="../media/image12.jpg"/><Relationship Id="rId1" Type="http://schemas.openxmlformats.org/officeDocument/2006/relationships/slideLayout" Target="../slideLayouts/slideLayout43.xml"/><Relationship Id="rId4" Type="http://schemas.openxmlformats.org/officeDocument/2006/relationships/image" Target="../media/image14.jpg"/></Relationships>
</file>

<file path=ppt/slides/_rels/slide11.xml.rels><?xml version="1.0" encoding="UTF-8" standalone="yes"?>
<Relationships xmlns="http://schemas.openxmlformats.org/package/2006/relationships"><Relationship Id="rId3" Type="http://schemas.openxmlformats.org/officeDocument/2006/relationships/image" Target="../media/image16.jpg"/><Relationship Id="rId2" Type="http://schemas.openxmlformats.org/officeDocument/2006/relationships/image" Target="../media/image15.jpg"/><Relationship Id="rId1" Type="http://schemas.openxmlformats.org/officeDocument/2006/relationships/slideLayout" Target="../slideLayouts/slideLayout43.xml"/><Relationship Id="rId4" Type="http://schemas.openxmlformats.org/officeDocument/2006/relationships/image" Target="../media/image17.jpg"/></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39.xml"/></Relationships>
</file>

<file path=ppt/slides/_rels/slide3.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xml"/><Relationship Id="rId1" Type="http://schemas.openxmlformats.org/officeDocument/2006/relationships/slideLayout" Target="../slideLayouts/slideLayout40.xml"/><Relationship Id="rId5" Type="http://schemas.openxmlformats.org/officeDocument/2006/relationships/image" Target="../media/image6.jpg"/><Relationship Id="rId4" Type="http://schemas.openxmlformats.org/officeDocument/2006/relationships/image" Target="../media/image5.jpg"/></Relationships>
</file>

<file path=ppt/slides/_rels/slide4.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42.xml"/></Relationships>
</file>

<file path=ppt/slides/_rels/slide5.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39.xml"/></Relationships>
</file>

<file path=ppt/slides/_rels/slide6.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39.xml"/></Relationships>
</file>

<file path=ppt/slides/_rels/slide7.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39.xml"/></Relationships>
</file>

<file path=ppt/slides/_rels/slide8.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39.xml"/></Relationships>
</file>

<file path=ppt/slides/_rels/slide9.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3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4" name="Shape 1604"/>
          <p:cNvSpPr>
            <a:spLocks noGrp="1"/>
          </p:cNvSpPr>
          <p:nvPr>
            <p:ph type="title"/>
          </p:nvPr>
        </p:nvSpPr>
        <p:spPr>
          <a:prstGeom prst="rect">
            <a:avLst/>
          </a:prstGeom>
        </p:spPr>
        <p:txBody>
          <a:bodyPr/>
          <a:lstStyle/>
          <a:p>
            <a:r>
              <a:rPr lang="en-GB" dirty="0"/>
              <a:t>Barcelona Trip {Year}</a:t>
            </a:r>
            <a:endParaRPr dirty="0"/>
          </a:p>
        </p:txBody>
      </p:sp>
      <p:sp>
        <p:nvSpPr>
          <p:cNvPr id="1605" name="Shape 1605"/>
          <p:cNvSpPr>
            <a:spLocks noGrp="1"/>
          </p:cNvSpPr>
          <p:nvPr>
            <p:ph type="body" sz="quarter" idx="1"/>
          </p:nvPr>
        </p:nvSpPr>
        <p:spPr>
          <a:prstGeom prst="rect">
            <a:avLst/>
          </a:prstGeom>
        </p:spPr>
        <p:txBody>
          <a:bodyPr/>
          <a:lstStyle/>
          <a:p>
            <a:r>
              <a:rPr lang="en-US" dirty="0"/>
              <a:t>{School Name Here}, Years {7 &amp; 8}</a:t>
            </a:r>
          </a:p>
          <a:p>
            <a:endParaRPr dirty="0"/>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4"/>
          </p:nvPr>
        </p:nvSpPr>
        <p:spPr/>
        <p:txBody>
          <a:bodyPr/>
          <a:lstStyle/>
          <a:p>
            <a:endParaRPr lang="en-GB"/>
          </a:p>
        </p:txBody>
      </p:sp>
      <p:sp>
        <p:nvSpPr>
          <p:cNvPr id="3" name="Title 2"/>
          <p:cNvSpPr>
            <a:spLocks noGrp="1"/>
          </p:cNvSpPr>
          <p:nvPr>
            <p:ph type="title"/>
          </p:nvPr>
        </p:nvSpPr>
        <p:spPr/>
        <p:txBody>
          <a:bodyPr/>
          <a:lstStyle/>
          <a:p>
            <a:r>
              <a:rPr lang="en-GB" dirty="0"/>
              <a:t>Barcelona Trip {Year}</a:t>
            </a:r>
          </a:p>
        </p:txBody>
      </p:sp>
      <p:sp>
        <p:nvSpPr>
          <p:cNvPr id="4" name="Text Placeholder 3"/>
          <p:cNvSpPr>
            <a:spLocks noGrp="1"/>
          </p:cNvSpPr>
          <p:nvPr>
            <p:ph type="body" sz="quarter" idx="1"/>
          </p:nvPr>
        </p:nvSpPr>
        <p:spPr/>
        <p:txBody>
          <a:bodyPr/>
          <a:lstStyle/>
          <a:p>
            <a:r>
              <a:rPr lang="en-US" sz="2800" dirty="0"/>
              <a:t>Insert additional information here</a:t>
            </a:r>
          </a:p>
          <a:p>
            <a:endParaRPr lang="en-GB" dirty="0"/>
          </a:p>
        </p:txBody>
      </p:sp>
      <p:pic>
        <p:nvPicPr>
          <p:cNvPr id="9" name="Picture Placeholder 8"/>
          <p:cNvPicPr>
            <a:picLocks noGrp="1" noChangeAspect="1"/>
          </p:cNvPicPr>
          <p:nvPr>
            <p:ph type="pic" sz="quarter" idx="16"/>
          </p:nvPr>
        </p:nvPicPr>
        <p:blipFill>
          <a:blip r:embed="rId2">
            <a:extLst>
              <a:ext uri="{28A0092B-C50C-407E-A947-70E740481C1C}">
                <a14:useLocalDpi xmlns:a14="http://schemas.microsoft.com/office/drawing/2010/main" val="0"/>
              </a:ext>
            </a:extLst>
          </a:blip>
          <a:srcRect l="3591" r="3591"/>
          <a:stretch>
            <a:fillRect/>
          </a:stretch>
        </p:blipFill>
        <p:spPr/>
      </p:pic>
      <p:pic>
        <p:nvPicPr>
          <p:cNvPr id="10" name="Picture Placeholder 9"/>
          <p:cNvPicPr>
            <a:picLocks noGrp="1" noChangeAspect="1"/>
          </p:cNvPicPr>
          <p:nvPr>
            <p:ph type="pic" sz="quarter" idx="17"/>
          </p:nvPr>
        </p:nvPicPr>
        <p:blipFill>
          <a:blip r:embed="rId3">
            <a:extLst>
              <a:ext uri="{28A0092B-C50C-407E-A947-70E740481C1C}">
                <a14:useLocalDpi xmlns:a14="http://schemas.microsoft.com/office/drawing/2010/main" val="0"/>
              </a:ext>
            </a:extLst>
          </a:blip>
          <a:srcRect l="17332" r="17332"/>
          <a:stretch>
            <a:fillRect/>
          </a:stretch>
        </p:blipFill>
        <p:spPr/>
      </p:pic>
      <p:pic>
        <p:nvPicPr>
          <p:cNvPr id="11" name="Picture Placeholder 10"/>
          <p:cNvPicPr>
            <a:picLocks noGrp="1" noChangeAspect="1"/>
          </p:cNvPicPr>
          <p:nvPr>
            <p:ph type="pic" sz="quarter" idx="18"/>
          </p:nvPr>
        </p:nvPicPr>
        <p:blipFill>
          <a:blip r:embed="rId4">
            <a:extLst>
              <a:ext uri="{28A0092B-C50C-407E-A947-70E740481C1C}">
                <a14:useLocalDpi xmlns:a14="http://schemas.microsoft.com/office/drawing/2010/main" val="0"/>
              </a:ext>
            </a:extLst>
          </a:blip>
          <a:srcRect l="1248" r="1248"/>
          <a:stretch>
            <a:fillRect/>
          </a:stretch>
        </p:blipFill>
        <p:spPr/>
      </p:pic>
      <p:sp>
        <p:nvSpPr>
          <p:cNvPr id="8" name="Text Placeholder 7"/>
          <p:cNvSpPr>
            <a:spLocks noGrp="1"/>
          </p:cNvSpPr>
          <p:nvPr>
            <p:ph type="body" sz="quarter" idx="15"/>
          </p:nvPr>
        </p:nvSpPr>
        <p:spPr/>
        <p:txBody>
          <a:bodyPr/>
          <a:lstStyle/>
          <a:p>
            <a:endParaRPr lang="en-GB"/>
          </a:p>
        </p:txBody>
      </p:sp>
    </p:spTree>
    <p:extLst>
      <p:ext uri="{BB962C8B-B14F-4D97-AF65-F5344CB8AC3E}">
        <p14:creationId xmlns:p14="http://schemas.microsoft.com/office/powerpoint/2010/main" val="3140841907"/>
      </p:ext>
    </p:extLst>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4"/>
          </p:nvPr>
        </p:nvSpPr>
        <p:spPr/>
        <p:txBody>
          <a:bodyPr/>
          <a:lstStyle/>
          <a:p>
            <a:endParaRPr lang="en-GB"/>
          </a:p>
        </p:txBody>
      </p:sp>
      <p:sp>
        <p:nvSpPr>
          <p:cNvPr id="3" name="Title 2"/>
          <p:cNvSpPr>
            <a:spLocks noGrp="1"/>
          </p:cNvSpPr>
          <p:nvPr>
            <p:ph type="title"/>
          </p:nvPr>
        </p:nvSpPr>
        <p:spPr/>
        <p:txBody>
          <a:bodyPr/>
          <a:lstStyle/>
          <a:p>
            <a:r>
              <a:rPr lang="en-GB" dirty="0"/>
              <a:t>Barcelona Trip {Year}</a:t>
            </a:r>
          </a:p>
        </p:txBody>
      </p:sp>
      <p:sp>
        <p:nvSpPr>
          <p:cNvPr id="4" name="Text Placeholder 3"/>
          <p:cNvSpPr>
            <a:spLocks noGrp="1"/>
          </p:cNvSpPr>
          <p:nvPr>
            <p:ph type="body" sz="quarter" idx="1"/>
          </p:nvPr>
        </p:nvSpPr>
        <p:spPr/>
        <p:txBody>
          <a:bodyPr/>
          <a:lstStyle/>
          <a:p>
            <a:r>
              <a:rPr lang="en-US" sz="2800" dirty="0"/>
              <a:t>Insert additional information here</a:t>
            </a:r>
          </a:p>
          <a:p>
            <a:endParaRPr lang="en-GB" dirty="0"/>
          </a:p>
        </p:txBody>
      </p:sp>
      <p:sp>
        <p:nvSpPr>
          <p:cNvPr id="8" name="Text Placeholder 7"/>
          <p:cNvSpPr>
            <a:spLocks noGrp="1"/>
          </p:cNvSpPr>
          <p:nvPr>
            <p:ph type="body" sz="quarter" idx="15"/>
          </p:nvPr>
        </p:nvSpPr>
        <p:spPr/>
        <p:txBody>
          <a:bodyPr/>
          <a:lstStyle/>
          <a:p>
            <a:endParaRPr lang="en-GB"/>
          </a:p>
        </p:txBody>
      </p:sp>
      <p:pic>
        <p:nvPicPr>
          <p:cNvPr id="6" name="Picture Placeholder 5"/>
          <p:cNvPicPr>
            <a:picLocks noGrp="1" noChangeAspect="1"/>
          </p:cNvPicPr>
          <p:nvPr>
            <p:ph type="pic" sz="quarter" idx="18"/>
          </p:nvPr>
        </p:nvPicPr>
        <p:blipFill>
          <a:blip r:embed="rId2">
            <a:extLst>
              <a:ext uri="{28A0092B-C50C-407E-A947-70E740481C1C}">
                <a14:useLocalDpi xmlns:a14="http://schemas.microsoft.com/office/drawing/2010/main" val="0"/>
              </a:ext>
            </a:extLst>
          </a:blip>
          <a:srcRect l="1248" r="1248"/>
          <a:stretch>
            <a:fillRect/>
          </a:stretch>
        </p:blipFill>
        <p:spPr/>
      </p:pic>
      <p:pic>
        <p:nvPicPr>
          <p:cNvPr id="12" name="Picture Placeholder 11"/>
          <p:cNvPicPr>
            <a:picLocks noGrp="1" noChangeAspect="1"/>
          </p:cNvPicPr>
          <p:nvPr>
            <p:ph type="pic" sz="quarter" idx="16"/>
          </p:nvPr>
        </p:nvPicPr>
        <p:blipFill>
          <a:blip r:embed="rId3">
            <a:extLst>
              <a:ext uri="{28A0092B-C50C-407E-A947-70E740481C1C}">
                <a14:useLocalDpi xmlns:a14="http://schemas.microsoft.com/office/drawing/2010/main" val="0"/>
              </a:ext>
            </a:extLst>
          </a:blip>
          <a:srcRect l="21831" r="21831"/>
          <a:stretch>
            <a:fillRect/>
          </a:stretch>
        </p:blipFill>
        <p:spPr/>
      </p:pic>
      <p:pic>
        <p:nvPicPr>
          <p:cNvPr id="14" name="Picture Placeholder 13"/>
          <p:cNvPicPr>
            <a:picLocks noGrp="1" noChangeAspect="1"/>
          </p:cNvPicPr>
          <p:nvPr>
            <p:ph type="pic" sz="quarter" idx="17"/>
          </p:nvPr>
        </p:nvPicPr>
        <p:blipFill>
          <a:blip r:embed="rId4">
            <a:extLst>
              <a:ext uri="{28A0092B-C50C-407E-A947-70E740481C1C}">
                <a14:useLocalDpi xmlns:a14="http://schemas.microsoft.com/office/drawing/2010/main" val="0"/>
              </a:ext>
            </a:extLst>
          </a:blip>
          <a:srcRect l="17332" r="17332"/>
          <a:stretch>
            <a:fillRect/>
          </a:stretch>
        </p:blipFill>
        <p:spPr/>
      </p:pic>
    </p:spTree>
    <p:extLst>
      <p:ext uri="{BB962C8B-B14F-4D97-AF65-F5344CB8AC3E}">
        <p14:creationId xmlns:p14="http://schemas.microsoft.com/office/powerpoint/2010/main" val="1625682269"/>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Barcelona Trip {Year}</a:t>
            </a:r>
          </a:p>
        </p:txBody>
      </p:sp>
      <p:sp>
        <p:nvSpPr>
          <p:cNvPr id="3" name="Text Placeholder 2"/>
          <p:cNvSpPr>
            <a:spLocks noGrp="1"/>
          </p:cNvSpPr>
          <p:nvPr>
            <p:ph type="body" sz="quarter" idx="13"/>
          </p:nvPr>
        </p:nvSpPr>
        <p:spPr>
          <a:xfrm>
            <a:off x="581572" y="1044289"/>
            <a:ext cx="1362552" cy="246221"/>
          </a:xfrm>
        </p:spPr>
        <p:txBody>
          <a:bodyPr/>
          <a:lstStyle/>
          <a:p>
            <a:r>
              <a:rPr lang="en-GB" dirty="0"/>
              <a:t>{school name}</a:t>
            </a:r>
          </a:p>
        </p:txBody>
      </p:sp>
      <p:sp>
        <p:nvSpPr>
          <p:cNvPr id="4" name="Text Placeholder 3"/>
          <p:cNvSpPr>
            <a:spLocks noGrp="1"/>
          </p:cNvSpPr>
          <p:nvPr>
            <p:ph type="body" sz="half" idx="1"/>
          </p:nvPr>
        </p:nvSpPr>
        <p:spPr/>
        <p:txBody>
          <a:bodyPr/>
          <a:lstStyle/>
          <a:p>
            <a:r>
              <a:rPr lang="en-US" sz="4000" b="1" dirty="0"/>
              <a:t>Why book with Equity?</a:t>
            </a:r>
          </a:p>
          <a:p>
            <a:r>
              <a:rPr lang="en-US" sz="1600" dirty="0">
                <a:solidFill>
                  <a:schemeClr val="bg2">
                    <a:lumMod val="50000"/>
                  </a:schemeClr>
                </a:solidFill>
              </a:rPr>
              <a:t>INSPIRING LEARNING EXPERIENCES FOR YOUNG PEOPLE</a:t>
            </a:r>
          </a:p>
          <a:p>
            <a:pPr>
              <a:lnSpc>
                <a:spcPct val="150000"/>
              </a:lnSpc>
            </a:pPr>
            <a:r>
              <a:rPr lang="en-US" sz="2000" dirty="0"/>
              <a:t>For us, a tour is more than just travelling to a new place, it’s the inspiring learning experiences you have when you get there. We use over 80 years of experience to deliver a tour that not only meets your needs but adds something that little bit different to make it an experience to be remembered. </a:t>
            </a:r>
            <a:endParaRPr lang="en-GB" sz="2000" dirty="0"/>
          </a:p>
          <a:p>
            <a:endParaRPr lang="en-GB" dirty="0"/>
          </a:p>
        </p:txBody>
      </p:sp>
      <p:pic>
        <p:nvPicPr>
          <p:cNvPr id="6" name="Picture Placeholder 5"/>
          <p:cNvPicPr>
            <a:picLocks noGrp="1" noChangeAspect="1"/>
          </p:cNvPicPr>
          <p:nvPr>
            <p:ph type="pic" sz="quarter" idx="14"/>
          </p:nvPr>
        </p:nvPicPr>
        <p:blipFill>
          <a:blip r:embed="rId2">
            <a:extLst>
              <a:ext uri="{28A0092B-C50C-407E-A947-70E740481C1C}">
                <a14:useLocalDpi xmlns:a14="http://schemas.microsoft.com/office/drawing/2010/main" val="0"/>
              </a:ext>
            </a:extLst>
          </a:blip>
          <a:srcRect l="3468" r="3468"/>
          <a:stretch>
            <a:fillRect/>
          </a:stretch>
        </p:blipFill>
        <p:spPr/>
      </p:pic>
    </p:spTree>
    <p:extLst>
      <p:ext uri="{BB962C8B-B14F-4D97-AF65-F5344CB8AC3E}">
        <p14:creationId xmlns:p14="http://schemas.microsoft.com/office/powerpoint/2010/main" val="1193525027"/>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Placeholder 7"/>
          <p:cNvPicPr>
            <a:picLocks noGrp="1" noChangeAspect="1"/>
          </p:cNvPicPr>
          <p:nvPr>
            <p:ph type="pic" sz="quarter" idx="13"/>
          </p:nvPr>
        </p:nvPicPr>
        <p:blipFill>
          <a:blip r:embed="rId3">
            <a:extLst>
              <a:ext uri="{28A0092B-C50C-407E-A947-70E740481C1C}">
                <a14:useLocalDpi xmlns:a14="http://schemas.microsoft.com/office/drawing/2010/main" val="0"/>
              </a:ext>
            </a:extLst>
          </a:blip>
          <a:srcRect l="1684" r="1684"/>
          <a:stretch>
            <a:fillRect/>
          </a:stretch>
        </p:blipFill>
        <p:spPr/>
      </p:pic>
      <p:pic>
        <p:nvPicPr>
          <p:cNvPr id="10" name="Picture Placeholder 9"/>
          <p:cNvPicPr>
            <a:picLocks noGrp="1" noChangeAspect="1"/>
          </p:cNvPicPr>
          <p:nvPr>
            <p:ph type="pic" sz="quarter" idx="14"/>
          </p:nvPr>
        </p:nvPicPr>
        <p:blipFill>
          <a:blip r:embed="rId4">
            <a:extLst>
              <a:ext uri="{28A0092B-C50C-407E-A947-70E740481C1C}">
                <a14:useLocalDpi xmlns:a14="http://schemas.microsoft.com/office/drawing/2010/main" val="0"/>
              </a:ext>
            </a:extLst>
          </a:blip>
          <a:srcRect t="5383" b="5383"/>
          <a:stretch>
            <a:fillRect/>
          </a:stretch>
        </p:blipFill>
        <p:spPr/>
      </p:pic>
      <p:pic>
        <p:nvPicPr>
          <p:cNvPr id="9" name="Picture Placeholder 8"/>
          <p:cNvPicPr>
            <a:picLocks noGrp="1" noChangeAspect="1"/>
          </p:cNvPicPr>
          <p:nvPr>
            <p:ph type="pic" sz="quarter" idx="15"/>
          </p:nvPr>
        </p:nvPicPr>
        <p:blipFill>
          <a:blip r:embed="rId5">
            <a:extLst>
              <a:ext uri="{28A0092B-C50C-407E-A947-70E740481C1C}">
                <a14:useLocalDpi xmlns:a14="http://schemas.microsoft.com/office/drawing/2010/main" val="0"/>
              </a:ext>
            </a:extLst>
          </a:blip>
          <a:srcRect l="10016" r="10016"/>
          <a:stretch>
            <a:fillRect/>
          </a:stretch>
        </p:blipFill>
        <p:spPr/>
      </p:pic>
      <p:sp>
        <p:nvSpPr>
          <p:cNvPr id="5" name="Title 4"/>
          <p:cNvSpPr>
            <a:spLocks noGrp="1"/>
          </p:cNvSpPr>
          <p:nvPr>
            <p:ph type="title"/>
          </p:nvPr>
        </p:nvSpPr>
        <p:spPr/>
        <p:txBody>
          <a:bodyPr/>
          <a:lstStyle/>
          <a:p>
            <a:r>
              <a:rPr lang="en-GB" dirty="0"/>
              <a:t>Barcelona Trip {Year}</a:t>
            </a:r>
          </a:p>
        </p:txBody>
      </p:sp>
      <p:sp>
        <p:nvSpPr>
          <p:cNvPr id="6" name="Text Placeholder 5"/>
          <p:cNvSpPr>
            <a:spLocks noGrp="1"/>
          </p:cNvSpPr>
          <p:nvPr>
            <p:ph type="body" sz="quarter" idx="16"/>
          </p:nvPr>
        </p:nvSpPr>
        <p:spPr>
          <a:xfrm>
            <a:off x="594099" y="1044289"/>
            <a:ext cx="1304844" cy="246221"/>
          </a:xfrm>
        </p:spPr>
        <p:txBody>
          <a:bodyPr/>
          <a:lstStyle/>
          <a:p>
            <a:r>
              <a:rPr lang="en-GB" dirty="0"/>
              <a:t>{school name}</a:t>
            </a:r>
          </a:p>
        </p:txBody>
      </p:sp>
      <p:sp>
        <p:nvSpPr>
          <p:cNvPr id="7" name="Text Placeholder 6"/>
          <p:cNvSpPr>
            <a:spLocks noGrp="1"/>
          </p:cNvSpPr>
          <p:nvPr>
            <p:ph type="body" sz="quarter" idx="1"/>
          </p:nvPr>
        </p:nvSpPr>
        <p:spPr/>
        <p:txBody>
          <a:bodyPr/>
          <a:lstStyle/>
          <a:p>
            <a:r>
              <a:rPr lang="en-US" sz="4000" b="1" dirty="0"/>
              <a:t>Your Header</a:t>
            </a:r>
          </a:p>
          <a:p>
            <a:r>
              <a:rPr lang="en-US" sz="1600" dirty="0">
                <a:solidFill>
                  <a:schemeClr val="bg2">
                    <a:lumMod val="50000"/>
                  </a:schemeClr>
                </a:solidFill>
              </a:rPr>
              <a:t>YOUR SUBTITLE</a:t>
            </a:r>
          </a:p>
          <a:p>
            <a:pPr>
              <a:lnSpc>
                <a:spcPct val="150000"/>
              </a:lnSpc>
            </a:pPr>
            <a:r>
              <a:rPr lang="en-US" sz="2000" dirty="0"/>
              <a:t>Here is some dummy content for your main paragraph of a standard page. Use this layout to provide info on the resort and any other relevant information. Use this layout to provide info on the resort and any other relevant information. </a:t>
            </a:r>
          </a:p>
          <a:p>
            <a:endParaRPr lang="en-GB" dirty="0"/>
          </a:p>
        </p:txBody>
      </p:sp>
    </p:spTree>
    <p:extLst>
      <p:ext uri="{BB962C8B-B14F-4D97-AF65-F5344CB8AC3E}">
        <p14:creationId xmlns:p14="http://schemas.microsoft.com/office/powerpoint/2010/main" val="4255825181"/>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4"/>
          </p:nvPr>
        </p:nvSpPr>
        <p:spPr/>
        <p:txBody>
          <a:bodyPr/>
          <a:lstStyle/>
          <a:p>
            <a:endParaRPr lang="en-GB"/>
          </a:p>
        </p:txBody>
      </p:sp>
      <p:sp>
        <p:nvSpPr>
          <p:cNvPr id="4" name="Title 3"/>
          <p:cNvSpPr>
            <a:spLocks noGrp="1"/>
          </p:cNvSpPr>
          <p:nvPr>
            <p:ph type="title"/>
          </p:nvPr>
        </p:nvSpPr>
        <p:spPr/>
        <p:txBody>
          <a:bodyPr/>
          <a:lstStyle/>
          <a:p>
            <a:endParaRPr lang="en-GB" dirty="0"/>
          </a:p>
        </p:txBody>
      </p:sp>
      <p:sp>
        <p:nvSpPr>
          <p:cNvPr id="5" name="Text Placeholder 4"/>
          <p:cNvSpPr>
            <a:spLocks noGrp="1"/>
          </p:cNvSpPr>
          <p:nvPr>
            <p:ph type="body" sz="quarter" idx="15"/>
          </p:nvPr>
        </p:nvSpPr>
        <p:spPr/>
        <p:txBody>
          <a:bodyPr/>
          <a:lstStyle/>
          <a:p>
            <a:endParaRPr lang="en-GB"/>
          </a:p>
        </p:txBody>
      </p:sp>
      <p:sp>
        <p:nvSpPr>
          <p:cNvPr id="6" name="Text Placeholder 5"/>
          <p:cNvSpPr>
            <a:spLocks noGrp="1"/>
          </p:cNvSpPr>
          <p:nvPr>
            <p:ph type="body" sz="half" idx="1"/>
          </p:nvPr>
        </p:nvSpPr>
        <p:spPr/>
        <p:txBody>
          <a:bodyPr/>
          <a:lstStyle/>
          <a:p>
            <a:pPr marL="285750" indent="-285750">
              <a:lnSpc>
                <a:spcPct val="100000"/>
              </a:lnSpc>
              <a:buFont typeface="Courier New"/>
              <a:buChar char="o"/>
            </a:pPr>
            <a:r>
              <a:rPr lang="en-US" sz="2000" dirty="0"/>
              <a:t>La </a:t>
            </a:r>
            <a:r>
              <a:rPr lang="en-US" sz="2000" dirty="0" err="1"/>
              <a:t>Sagrada</a:t>
            </a:r>
            <a:r>
              <a:rPr lang="en-US" sz="2000" dirty="0"/>
              <a:t> </a:t>
            </a:r>
            <a:r>
              <a:rPr lang="en-US" sz="2000" dirty="0" err="1"/>
              <a:t>Familia</a:t>
            </a:r>
            <a:endParaRPr lang="en-US" sz="2000" dirty="0"/>
          </a:p>
          <a:p>
            <a:pPr marL="285750" indent="-285750">
              <a:lnSpc>
                <a:spcPct val="100000"/>
              </a:lnSpc>
              <a:buFont typeface="Courier New"/>
              <a:buChar char="o"/>
            </a:pPr>
            <a:r>
              <a:rPr lang="en-US" sz="2000" dirty="0"/>
              <a:t>Picasso Museum</a:t>
            </a:r>
          </a:p>
          <a:p>
            <a:pPr marL="285750" indent="-285750">
              <a:lnSpc>
                <a:spcPct val="100000"/>
              </a:lnSpc>
              <a:buFont typeface="Courier New"/>
              <a:buChar char="o"/>
            </a:pPr>
            <a:r>
              <a:rPr lang="en-US" sz="2000" dirty="0"/>
              <a:t>Museum of Catalonian Art</a:t>
            </a:r>
          </a:p>
          <a:p>
            <a:pPr marL="285750" indent="-285750">
              <a:lnSpc>
                <a:spcPct val="100000"/>
              </a:lnSpc>
              <a:buFont typeface="Courier New"/>
              <a:buChar char="o"/>
            </a:pPr>
            <a:r>
              <a:rPr lang="en-US" sz="2000" dirty="0"/>
              <a:t>Dali Museum</a:t>
            </a:r>
          </a:p>
          <a:p>
            <a:pPr marL="285750" indent="-285750">
              <a:lnSpc>
                <a:spcPct val="100000"/>
              </a:lnSpc>
              <a:buFont typeface="Courier New"/>
              <a:buChar char="o"/>
            </a:pPr>
            <a:r>
              <a:rPr lang="en-US" sz="2000" dirty="0"/>
              <a:t>Joan Miro Foundation</a:t>
            </a:r>
          </a:p>
          <a:p>
            <a:pPr marL="285750" indent="-285750">
              <a:lnSpc>
                <a:spcPct val="100000"/>
              </a:lnSpc>
              <a:buFont typeface="Courier New"/>
              <a:buChar char="o"/>
            </a:pPr>
            <a:r>
              <a:rPr lang="en-US" sz="2000" dirty="0" err="1"/>
              <a:t>Parc</a:t>
            </a:r>
            <a:r>
              <a:rPr lang="en-US" sz="2000" dirty="0"/>
              <a:t> </a:t>
            </a:r>
            <a:r>
              <a:rPr lang="en-US" sz="2000" dirty="0" err="1"/>
              <a:t>Guell</a:t>
            </a:r>
            <a:endParaRPr lang="en-US" sz="2000" dirty="0"/>
          </a:p>
          <a:p>
            <a:pPr marL="285750" indent="-285750">
              <a:lnSpc>
                <a:spcPct val="100000"/>
              </a:lnSpc>
              <a:buFont typeface="Courier New"/>
              <a:buChar char="o"/>
            </a:pPr>
            <a:r>
              <a:rPr lang="en-US" sz="2000" dirty="0"/>
              <a:t>Cosmo </a:t>
            </a:r>
            <a:r>
              <a:rPr lang="en-US" sz="2000" dirty="0" err="1"/>
              <a:t>Caixa</a:t>
            </a:r>
            <a:r>
              <a:rPr lang="en-US" sz="2000" dirty="0"/>
              <a:t> Science Museum</a:t>
            </a:r>
          </a:p>
          <a:p>
            <a:pPr marL="285750" indent="-285750">
              <a:lnSpc>
                <a:spcPct val="100000"/>
              </a:lnSpc>
              <a:buFont typeface="Courier New"/>
              <a:buChar char="o"/>
            </a:pPr>
            <a:r>
              <a:rPr lang="en-US" sz="2000" dirty="0"/>
              <a:t>Port </a:t>
            </a:r>
            <a:r>
              <a:rPr lang="en-US" sz="2000" dirty="0" err="1"/>
              <a:t>Vell</a:t>
            </a:r>
            <a:r>
              <a:rPr lang="en-US" sz="2000" dirty="0"/>
              <a:t> Old </a:t>
            </a:r>
            <a:r>
              <a:rPr lang="en-US" sz="2000" dirty="0" err="1"/>
              <a:t>Harbour</a:t>
            </a:r>
            <a:endParaRPr lang="en-US" sz="2000" dirty="0"/>
          </a:p>
          <a:p>
            <a:pPr>
              <a:lnSpc>
                <a:spcPct val="100000"/>
              </a:lnSpc>
            </a:pPr>
            <a:endParaRPr lang="en-US" sz="2000" dirty="0"/>
          </a:p>
        </p:txBody>
      </p:sp>
      <p:pic>
        <p:nvPicPr>
          <p:cNvPr id="9" name="Picture Placeholder 8"/>
          <p:cNvPicPr>
            <a:picLocks noGrp="1" noChangeAspect="1"/>
          </p:cNvPicPr>
          <p:nvPr>
            <p:ph type="pic" sz="quarter" idx="16"/>
          </p:nvPr>
        </p:nvPicPr>
        <p:blipFill>
          <a:blip r:embed="rId2">
            <a:extLst>
              <a:ext uri="{28A0092B-C50C-407E-A947-70E740481C1C}">
                <a14:useLocalDpi xmlns:a14="http://schemas.microsoft.com/office/drawing/2010/main" val="0"/>
              </a:ext>
            </a:extLst>
          </a:blip>
          <a:srcRect l="5306" r="5306"/>
          <a:stretch>
            <a:fillRect/>
          </a:stretch>
        </p:blipFill>
        <p:spPr/>
      </p:pic>
      <p:sp>
        <p:nvSpPr>
          <p:cNvPr id="8" name="Text Placeholder 7"/>
          <p:cNvSpPr>
            <a:spLocks noGrp="1"/>
          </p:cNvSpPr>
          <p:nvPr>
            <p:ph type="body" sz="half" idx="17"/>
          </p:nvPr>
        </p:nvSpPr>
        <p:spPr/>
        <p:txBody>
          <a:bodyPr/>
          <a:lstStyle/>
          <a:p>
            <a:pPr marL="285750" indent="-285750">
              <a:lnSpc>
                <a:spcPct val="100000"/>
              </a:lnSpc>
              <a:buFont typeface="Courier New"/>
              <a:buChar char="o"/>
            </a:pPr>
            <a:r>
              <a:rPr lang="en-US" sz="2000" dirty="0"/>
              <a:t>Las </a:t>
            </a:r>
            <a:r>
              <a:rPr lang="en-US" sz="2000" dirty="0" err="1"/>
              <a:t>Ramblas</a:t>
            </a:r>
            <a:endParaRPr lang="en-US" sz="2000" dirty="0"/>
          </a:p>
          <a:p>
            <a:pPr marL="285750" indent="-285750">
              <a:lnSpc>
                <a:spcPct val="100000"/>
              </a:lnSpc>
              <a:buFont typeface="Courier New"/>
              <a:buChar char="o"/>
            </a:pPr>
            <a:r>
              <a:rPr lang="en-US" sz="2000" dirty="0"/>
              <a:t>Camp </a:t>
            </a:r>
            <a:r>
              <a:rPr lang="en-US" sz="2000" dirty="0" err="1"/>
              <a:t>Nou</a:t>
            </a:r>
            <a:r>
              <a:rPr lang="en-US" sz="2000" dirty="0"/>
              <a:t> Stadium</a:t>
            </a:r>
          </a:p>
          <a:p>
            <a:pPr marL="285750" indent="-285750">
              <a:lnSpc>
                <a:spcPct val="100000"/>
              </a:lnSpc>
              <a:buFont typeface="Courier New"/>
              <a:buChar char="o"/>
            </a:pPr>
            <a:r>
              <a:rPr lang="en-US" sz="2000" dirty="0" err="1"/>
              <a:t>Poble</a:t>
            </a:r>
            <a:r>
              <a:rPr lang="en-US" sz="2000" dirty="0"/>
              <a:t> </a:t>
            </a:r>
            <a:r>
              <a:rPr lang="en-US" sz="2000" dirty="0" err="1"/>
              <a:t>Espanyol</a:t>
            </a:r>
            <a:endParaRPr lang="en-US" sz="2000" dirty="0"/>
          </a:p>
          <a:p>
            <a:pPr marL="285750" indent="-285750">
              <a:lnSpc>
                <a:spcPct val="100000"/>
              </a:lnSpc>
              <a:buFont typeface="Courier New"/>
              <a:buChar char="o"/>
            </a:pPr>
            <a:r>
              <a:rPr lang="en-US" sz="2000" dirty="0"/>
              <a:t>Gaudi Centre</a:t>
            </a:r>
          </a:p>
          <a:p>
            <a:pPr marL="285750" indent="-285750">
              <a:lnSpc>
                <a:spcPct val="100000"/>
              </a:lnSpc>
              <a:buFont typeface="Courier New"/>
              <a:buChar char="o"/>
            </a:pPr>
            <a:r>
              <a:rPr lang="en-US" sz="2000" dirty="0"/>
              <a:t>Cardona Salt Mountain</a:t>
            </a:r>
          </a:p>
          <a:p>
            <a:pPr marL="285750" indent="-285750">
              <a:lnSpc>
                <a:spcPct val="100000"/>
              </a:lnSpc>
              <a:buFont typeface="Courier New"/>
              <a:buChar char="o"/>
            </a:pPr>
            <a:r>
              <a:rPr lang="en-US" sz="2000" dirty="0"/>
              <a:t>Montserrat National park</a:t>
            </a:r>
          </a:p>
          <a:p>
            <a:pPr marL="285750" indent="-285750">
              <a:lnSpc>
                <a:spcPct val="100000"/>
              </a:lnSpc>
              <a:buFont typeface="Courier New"/>
              <a:buChar char="o"/>
            </a:pPr>
            <a:r>
              <a:rPr lang="en-US" sz="2000" dirty="0" err="1"/>
              <a:t>PortAventura</a:t>
            </a:r>
            <a:endParaRPr lang="en-GB" sz="2000" dirty="0"/>
          </a:p>
          <a:p>
            <a:pPr>
              <a:lnSpc>
                <a:spcPct val="100000"/>
              </a:lnSpc>
            </a:pPr>
            <a:endParaRPr lang="en-GB" sz="2000" dirty="0"/>
          </a:p>
        </p:txBody>
      </p:sp>
    </p:spTree>
    <p:extLst>
      <p:ext uri="{BB962C8B-B14F-4D97-AF65-F5344CB8AC3E}">
        <p14:creationId xmlns:p14="http://schemas.microsoft.com/office/powerpoint/2010/main" val="3011006214"/>
      </p:ext>
    </p:ext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Barcelona Trip {Year}</a:t>
            </a:r>
          </a:p>
        </p:txBody>
      </p:sp>
      <p:sp>
        <p:nvSpPr>
          <p:cNvPr id="3" name="Text Placeholder 2"/>
          <p:cNvSpPr>
            <a:spLocks noGrp="1"/>
          </p:cNvSpPr>
          <p:nvPr>
            <p:ph type="body" sz="quarter" idx="13"/>
          </p:nvPr>
        </p:nvSpPr>
        <p:spPr>
          <a:xfrm>
            <a:off x="598651" y="1044289"/>
            <a:ext cx="1304844" cy="246221"/>
          </a:xfrm>
        </p:spPr>
        <p:txBody>
          <a:bodyPr/>
          <a:lstStyle/>
          <a:p>
            <a:endParaRPr lang="en-GB" dirty="0"/>
          </a:p>
        </p:txBody>
      </p:sp>
      <p:sp>
        <p:nvSpPr>
          <p:cNvPr id="4" name="Text Placeholder 3"/>
          <p:cNvSpPr>
            <a:spLocks noGrp="1"/>
          </p:cNvSpPr>
          <p:nvPr>
            <p:ph type="body" sz="half" idx="1"/>
          </p:nvPr>
        </p:nvSpPr>
        <p:spPr/>
        <p:txBody>
          <a:bodyPr/>
          <a:lstStyle/>
          <a:p>
            <a:pPr>
              <a:lnSpc>
                <a:spcPct val="120000"/>
              </a:lnSpc>
            </a:pPr>
            <a:r>
              <a:rPr lang="en-US" sz="3200" b="1" dirty="0"/>
              <a:t>What are our Geography objectives?</a:t>
            </a:r>
          </a:p>
          <a:p>
            <a:pPr marL="285750" indent="-285750">
              <a:lnSpc>
                <a:spcPct val="120000"/>
              </a:lnSpc>
              <a:buFont typeface="Courier New"/>
              <a:buChar char="o"/>
            </a:pPr>
            <a:r>
              <a:rPr lang="en-GB" sz="2000" dirty="0"/>
              <a:t>Consider to what extent the city has been rebranded</a:t>
            </a:r>
          </a:p>
          <a:p>
            <a:pPr marL="285750" indent="-285750">
              <a:lnSpc>
                <a:spcPct val="120000"/>
              </a:lnSpc>
              <a:buFont typeface="Courier New"/>
              <a:buChar char="o"/>
            </a:pPr>
            <a:r>
              <a:rPr lang="en-GB" sz="2000" dirty="0"/>
              <a:t>Observe evidence of sustainable initiatives</a:t>
            </a:r>
          </a:p>
          <a:p>
            <a:pPr marL="285750" indent="-285750">
              <a:lnSpc>
                <a:spcPct val="120000"/>
              </a:lnSpc>
              <a:buFont typeface="Courier New"/>
              <a:buChar char="o"/>
            </a:pPr>
            <a:r>
              <a:rPr lang="en-GB" sz="2000" dirty="0"/>
              <a:t>Identify the challenges of Catalan separatism</a:t>
            </a:r>
          </a:p>
          <a:p>
            <a:pPr marL="285750" indent="-285750">
              <a:lnSpc>
                <a:spcPct val="120000"/>
              </a:lnSpc>
              <a:buFont typeface="Courier New"/>
              <a:buChar char="o"/>
            </a:pPr>
            <a:r>
              <a:rPr lang="en-GB" sz="2000" dirty="0"/>
              <a:t>Evaluate development and success of the Olympic site</a:t>
            </a:r>
          </a:p>
          <a:p>
            <a:pPr marL="285750" indent="-285750">
              <a:lnSpc>
                <a:spcPct val="120000"/>
              </a:lnSpc>
              <a:buFont typeface="Courier New"/>
              <a:buChar char="o"/>
            </a:pPr>
            <a:r>
              <a:rPr lang="en-GB" sz="2000" dirty="0"/>
              <a:t>Contrast coastal processes and management techniques</a:t>
            </a:r>
          </a:p>
          <a:p>
            <a:pPr marL="285750" indent="-285750">
              <a:lnSpc>
                <a:spcPct val="120000"/>
              </a:lnSpc>
              <a:buFont typeface="Courier New"/>
              <a:buChar char="o"/>
            </a:pPr>
            <a:r>
              <a:rPr lang="en-GB" sz="2000" dirty="0"/>
              <a:t>Investigate impacts of urban and coastal tourism</a:t>
            </a:r>
          </a:p>
          <a:p>
            <a:endParaRPr lang="en-GB" sz="2000" dirty="0"/>
          </a:p>
        </p:txBody>
      </p:sp>
      <p:pic>
        <p:nvPicPr>
          <p:cNvPr id="6" name="Picture Placeholder 5"/>
          <p:cNvPicPr>
            <a:picLocks noGrp="1" noChangeAspect="1"/>
          </p:cNvPicPr>
          <p:nvPr>
            <p:ph type="pic" sz="quarter" idx="14"/>
          </p:nvPr>
        </p:nvPicPr>
        <p:blipFill>
          <a:blip r:embed="rId2">
            <a:extLst>
              <a:ext uri="{28A0092B-C50C-407E-A947-70E740481C1C}">
                <a14:useLocalDpi xmlns:a14="http://schemas.microsoft.com/office/drawing/2010/main" val="0"/>
              </a:ext>
            </a:extLst>
          </a:blip>
          <a:srcRect l="5306" r="5306"/>
          <a:stretch>
            <a:fillRect/>
          </a:stretch>
        </p:blipFill>
        <p:spPr/>
      </p:pic>
    </p:spTree>
    <p:extLst>
      <p:ext uri="{BB962C8B-B14F-4D97-AF65-F5344CB8AC3E}">
        <p14:creationId xmlns:p14="http://schemas.microsoft.com/office/powerpoint/2010/main" val="1783300119"/>
      </p:ext>
    </p:ext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Barcelona Trip {Year}</a:t>
            </a:r>
          </a:p>
        </p:txBody>
      </p:sp>
      <p:sp>
        <p:nvSpPr>
          <p:cNvPr id="3" name="Text Placeholder 2"/>
          <p:cNvSpPr>
            <a:spLocks noGrp="1"/>
          </p:cNvSpPr>
          <p:nvPr>
            <p:ph type="body" sz="quarter" idx="13"/>
          </p:nvPr>
        </p:nvSpPr>
        <p:spPr>
          <a:xfrm>
            <a:off x="598651" y="1044289"/>
            <a:ext cx="1304844" cy="246221"/>
          </a:xfrm>
        </p:spPr>
        <p:txBody>
          <a:bodyPr/>
          <a:lstStyle/>
          <a:p>
            <a:endParaRPr lang="en-GB" dirty="0"/>
          </a:p>
        </p:txBody>
      </p:sp>
      <p:sp>
        <p:nvSpPr>
          <p:cNvPr id="4" name="Text Placeholder 3"/>
          <p:cNvSpPr>
            <a:spLocks noGrp="1"/>
          </p:cNvSpPr>
          <p:nvPr>
            <p:ph type="body" sz="half" idx="1"/>
          </p:nvPr>
        </p:nvSpPr>
        <p:spPr/>
        <p:txBody>
          <a:bodyPr/>
          <a:lstStyle/>
          <a:p>
            <a:pPr>
              <a:lnSpc>
                <a:spcPct val="120000"/>
              </a:lnSpc>
            </a:pPr>
            <a:r>
              <a:rPr lang="en-US" sz="3200" b="1" dirty="0"/>
              <a:t>What are our </a:t>
            </a:r>
            <a:r>
              <a:rPr lang="en-US" sz="3200" b="1" dirty="0" err="1"/>
              <a:t>Maths</a:t>
            </a:r>
            <a:r>
              <a:rPr lang="en-US" sz="3200" b="1" dirty="0"/>
              <a:t> objectives?</a:t>
            </a:r>
          </a:p>
          <a:p>
            <a:pPr marL="285750" indent="-285750">
              <a:lnSpc>
                <a:spcPct val="120000"/>
              </a:lnSpc>
              <a:buFont typeface="Courier New"/>
              <a:buChar char="o"/>
            </a:pPr>
            <a:r>
              <a:rPr lang="en-US" sz="2000" dirty="0"/>
              <a:t>Identify links between </a:t>
            </a:r>
            <a:r>
              <a:rPr lang="en-US" sz="2000" dirty="0" err="1"/>
              <a:t>Maths</a:t>
            </a:r>
            <a:r>
              <a:rPr lang="en-US" sz="2000" dirty="0"/>
              <a:t> and Art.</a:t>
            </a:r>
          </a:p>
          <a:p>
            <a:pPr marL="285750" indent="-285750">
              <a:lnSpc>
                <a:spcPct val="120000"/>
              </a:lnSpc>
              <a:buFont typeface="Courier New"/>
              <a:buChar char="o"/>
            </a:pPr>
            <a:r>
              <a:rPr lang="en-US" sz="2000" dirty="0"/>
              <a:t>Examine architectural shape and functionality.</a:t>
            </a:r>
          </a:p>
          <a:p>
            <a:pPr marL="285750" indent="-285750">
              <a:lnSpc>
                <a:spcPct val="120000"/>
              </a:lnSpc>
              <a:buFont typeface="Courier New"/>
              <a:buChar char="o"/>
            </a:pPr>
            <a:r>
              <a:rPr lang="en-US" sz="2000" dirty="0"/>
              <a:t>Get mathematical on Europe’s tallest rollercoaster.</a:t>
            </a:r>
          </a:p>
          <a:p>
            <a:pPr marL="285750" indent="-285750">
              <a:lnSpc>
                <a:spcPct val="120000"/>
              </a:lnSpc>
              <a:buFont typeface="Courier New"/>
              <a:buChar char="o"/>
            </a:pPr>
            <a:r>
              <a:rPr lang="en-US" sz="2000" dirty="0"/>
              <a:t>Investigate visitor numbers and capacity.</a:t>
            </a:r>
          </a:p>
          <a:p>
            <a:pPr marL="285750" indent="-285750">
              <a:lnSpc>
                <a:spcPct val="120000"/>
              </a:lnSpc>
              <a:buFont typeface="Courier New"/>
              <a:buChar char="o"/>
            </a:pPr>
            <a:r>
              <a:rPr lang="en-US" sz="2000" dirty="0"/>
              <a:t>Use trigonometry to calculate height of structures.</a:t>
            </a:r>
          </a:p>
          <a:p>
            <a:pPr marL="285750" indent="-285750">
              <a:lnSpc>
                <a:spcPct val="120000"/>
              </a:lnSpc>
              <a:buFont typeface="Courier New"/>
              <a:buChar char="o"/>
            </a:pPr>
            <a:r>
              <a:rPr lang="en-US" sz="2000" dirty="0"/>
              <a:t>Consider how designers use materials to create shape</a:t>
            </a:r>
            <a:endParaRPr lang="en-GB" sz="2000" dirty="0"/>
          </a:p>
          <a:p>
            <a:endParaRPr lang="en-GB" sz="2000" dirty="0"/>
          </a:p>
        </p:txBody>
      </p:sp>
      <p:pic>
        <p:nvPicPr>
          <p:cNvPr id="7" name="Picture Placeholder 6"/>
          <p:cNvPicPr>
            <a:picLocks noGrp="1" noChangeAspect="1"/>
          </p:cNvPicPr>
          <p:nvPr>
            <p:ph type="pic" sz="quarter" idx="14"/>
          </p:nvPr>
        </p:nvPicPr>
        <p:blipFill>
          <a:blip r:embed="rId2">
            <a:extLst>
              <a:ext uri="{28A0092B-C50C-407E-A947-70E740481C1C}">
                <a14:useLocalDpi xmlns:a14="http://schemas.microsoft.com/office/drawing/2010/main" val="0"/>
              </a:ext>
            </a:extLst>
          </a:blip>
          <a:srcRect l="5306" r="5306"/>
          <a:stretch>
            <a:fillRect/>
          </a:stretch>
        </p:blipFill>
        <p:spPr/>
      </p:pic>
    </p:spTree>
    <p:extLst>
      <p:ext uri="{BB962C8B-B14F-4D97-AF65-F5344CB8AC3E}">
        <p14:creationId xmlns:p14="http://schemas.microsoft.com/office/powerpoint/2010/main" val="3574945470"/>
      </p:ext>
    </p:extLst>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Barcelona Trip {Year}</a:t>
            </a:r>
          </a:p>
        </p:txBody>
      </p:sp>
      <p:sp>
        <p:nvSpPr>
          <p:cNvPr id="3" name="Text Placeholder 2"/>
          <p:cNvSpPr>
            <a:spLocks noGrp="1"/>
          </p:cNvSpPr>
          <p:nvPr>
            <p:ph type="body" sz="quarter" idx="13"/>
          </p:nvPr>
        </p:nvSpPr>
        <p:spPr>
          <a:xfrm>
            <a:off x="598651" y="1044289"/>
            <a:ext cx="1304844" cy="246221"/>
          </a:xfrm>
        </p:spPr>
        <p:txBody>
          <a:bodyPr/>
          <a:lstStyle/>
          <a:p>
            <a:endParaRPr lang="en-GB" dirty="0"/>
          </a:p>
        </p:txBody>
      </p:sp>
      <p:sp>
        <p:nvSpPr>
          <p:cNvPr id="4" name="Text Placeholder 3"/>
          <p:cNvSpPr>
            <a:spLocks noGrp="1"/>
          </p:cNvSpPr>
          <p:nvPr>
            <p:ph type="body" sz="half" idx="1"/>
          </p:nvPr>
        </p:nvSpPr>
        <p:spPr/>
        <p:txBody>
          <a:bodyPr/>
          <a:lstStyle/>
          <a:p>
            <a:pPr>
              <a:lnSpc>
                <a:spcPct val="120000"/>
              </a:lnSpc>
            </a:pPr>
            <a:r>
              <a:rPr lang="en-US" sz="3200" b="1" dirty="0"/>
              <a:t>What are our Languages objectives?</a:t>
            </a:r>
          </a:p>
          <a:p>
            <a:pPr marL="285750" indent="-285750">
              <a:lnSpc>
                <a:spcPct val="120000"/>
              </a:lnSpc>
              <a:buFont typeface="Courier New"/>
              <a:buChar char="o"/>
            </a:pPr>
            <a:r>
              <a:rPr lang="en-GB" sz="2000" dirty="0"/>
              <a:t>Practise listening and speaking skills in everyday scenarios</a:t>
            </a:r>
          </a:p>
          <a:p>
            <a:pPr marL="285750" indent="-285750">
              <a:lnSpc>
                <a:spcPct val="120000"/>
              </a:lnSpc>
              <a:buFont typeface="Courier New"/>
              <a:buChar char="o"/>
            </a:pPr>
            <a:r>
              <a:rPr lang="en-GB" sz="2000" dirty="0"/>
              <a:t>Learn to communicate with increasing confidence</a:t>
            </a:r>
            <a:endParaRPr lang="en-US" sz="2000" dirty="0"/>
          </a:p>
          <a:p>
            <a:pPr marL="285750" indent="-285750">
              <a:lnSpc>
                <a:spcPct val="120000"/>
              </a:lnSpc>
              <a:buFont typeface="Courier New"/>
              <a:buChar char="o"/>
            </a:pPr>
            <a:r>
              <a:rPr lang="en-GB" sz="2000" dirty="0"/>
              <a:t>Build on existing linguistic understanding and develop a wider range of vocabulary</a:t>
            </a:r>
          </a:p>
          <a:p>
            <a:pPr marL="285750" indent="-285750">
              <a:lnSpc>
                <a:spcPct val="120000"/>
              </a:lnSpc>
              <a:buFont typeface="Courier New"/>
              <a:buChar char="o"/>
            </a:pPr>
            <a:r>
              <a:rPr lang="en-GB" sz="2000" dirty="0"/>
              <a:t>Apply linguistic knowledge and skills in new and challenging settings</a:t>
            </a:r>
          </a:p>
          <a:p>
            <a:pPr marL="285750" indent="-285750">
              <a:lnSpc>
                <a:spcPct val="120000"/>
              </a:lnSpc>
              <a:buFont typeface="Courier New"/>
              <a:buChar char="o"/>
            </a:pPr>
            <a:r>
              <a:rPr lang="en-GB" sz="2000" dirty="0"/>
              <a:t>Gain first-hand experience of Spanish culture and society</a:t>
            </a:r>
          </a:p>
          <a:p>
            <a:endParaRPr lang="en-GB" sz="2000" dirty="0"/>
          </a:p>
        </p:txBody>
      </p:sp>
      <p:pic>
        <p:nvPicPr>
          <p:cNvPr id="7" name="Picture Placeholder 6"/>
          <p:cNvPicPr>
            <a:picLocks noGrp="1" noChangeAspect="1"/>
          </p:cNvPicPr>
          <p:nvPr>
            <p:ph type="pic" sz="quarter" idx="14"/>
          </p:nvPr>
        </p:nvPicPr>
        <p:blipFill>
          <a:blip r:embed="rId2">
            <a:extLst>
              <a:ext uri="{28A0092B-C50C-407E-A947-70E740481C1C}">
                <a14:useLocalDpi xmlns:a14="http://schemas.microsoft.com/office/drawing/2010/main" val="0"/>
              </a:ext>
            </a:extLst>
          </a:blip>
          <a:srcRect l="5306" r="5306"/>
          <a:stretch>
            <a:fillRect/>
          </a:stretch>
        </p:blipFill>
        <p:spPr/>
      </p:pic>
    </p:spTree>
    <p:extLst>
      <p:ext uri="{BB962C8B-B14F-4D97-AF65-F5344CB8AC3E}">
        <p14:creationId xmlns:p14="http://schemas.microsoft.com/office/powerpoint/2010/main" val="2914937280"/>
      </p:ext>
    </p:extLst>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Barcelona Trip {Year}</a:t>
            </a:r>
          </a:p>
        </p:txBody>
      </p:sp>
      <p:sp>
        <p:nvSpPr>
          <p:cNvPr id="3" name="Text Placeholder 2"/>
          <p:cNvSpPr>
            <a:spLocks noGrp="1"/>
          </p:cNvSpPr>
          <p:nvPr>
            <p:ph type="body" sz="quarter" idx="13"/>
          </p:nvPr>
        </p:nvSpPr>
        <p:spPr>
          <a:xfrm>
            <a:off x="598651" y="1044289"/>
            <a:ext cx="1304844" cy="246221"/>
          </a:xfrm>
        </p:spPr>
        <p:txBody>
          <a:bodyPr/>
          <a:lstStyle/>
          <a:p>
            <a:endParaRPr lang="en-GB" dirty="0"/>
          </a:p>
        </p:txBody>
      </p:sp>
      <p:sp>
        <p:nvSpPr>
          <p:cNvPr id="4" name="Text Placeholder 3"/>
          <p:cNvSpPr>
            <a:spLocks noGrp="1"/>
          </p:cNvSpPr>
          <p:nvPr>
            <p:ph type="body" sz="half" idx="1"/>
          </p:nvPr>
        </p:nvSpPr>
        <p:spPr>
          <a:xfrm>
            <a:off x="681781" y="3585241"/>
            <a:ext cx="9044110" cy="5145687"/>
          </a:xfrm>
        </p:spPr>
        <p:txBody>
          <a:bodyPr/>
          <a:lstStyle/>
          <a:p>
            <a:pPr>
              <a:lnSpc>
                <a:spcPct val="120000"/>
              </a:lnSpc>
            </a:pPr>
            <a:r>
              <a:rPr lang="en-US" sz="3200" b="1" dirty="0"/>
              <a:t>What are our Art &amp; Design objectives?</a:t>
            </a:r>
          </a:p>
          <a:p>
            <a:pPr marL="285750" indent="-285750">
              <a:lnSpc>
                <a:spcPct val="120000"/>
              </a:lnSpc>
              <a:buFont typeface="Courier New"/>
              <a:buChar char="o"/>
            </a:pPr>
            <a:r>
              <a:rPr lang="en-GB" sz="2000" dirty="0"/>
              <a:t>Investigate Dali's surrealism and the principles of this movement</a:t>
            </a:r>
          </a:p>
          <a:p>
            <a:pPr marL="285750" indent="-285750">
              <a:lnSpc>
                <a:spcPct val="120000"/>
              </a:lnSpc>
              <a:buFont typeface="Courier New"/>
              <a:buChar char="o"/>
            </a:pPr>
            <a:r>
              <a:rPr lang="en-GB" sz="2000" dirty="0"/>
              <a:t>Critically review the curation and layout of art galleries</a:t>
            </a:r>
          </a:p>
          <a:p>
            <a:pPr marL="285750" indent="-285750">
              <a:lnSpc>
                <a:spcPct val="120000"/>
              </a:lnSpc>
              <a:buFont typeface="Courier New"/>
              <a:buChar char="o"/>
            </a:pPr>
            <a:r>
              <a:rPr lang="en-GB" sz="2000" dirty="0"/>
              <a:t>Analyse Miro's work visualising his progression to symbolism and abstraction</a:t>
            </a:r>
          </a:p>
          <a:p>
            <a:pPr marL="285750" indent="-285750">
              <a:lnSpc>
                <a:spcPct val="120000"/>
              </a:lnSpc>
              <a:buFont typeface="Courier New"/>
              <a:buChar char="o"/>
            </a:pPr>
            <a:r>
              <a:rPr lang="en-GB" sz="2000" dirty="0"/>
              <a:t>Discover the works of Gaudi assessing his contribution to Art Nouveau</a:t>
            </a:r>
          </a:p>
          <a:p>
            <a:pPr marL="285750" indent="-285750">
              <a:lnSpc>
                <a:spcPct val="120000"/>
              </a:lnSpc>
              <a:buFont typeface="Courier New"/>
              <a:buChar char="o"/>
            </a:pPr>
            <a:r>
              <a:rPr lang="en-GB" sz="2000" dirty="0"/>
              <a:t>Compare public space design principles of the Olympic Park and Park </a:t>
            </a:r>
            <a:r>
              <a:rPr lang="en-GB" sz="2000" dirty="0" err="1"/>
              <a:t>Guell</a:t>
            </a:r>
            <a:endParaRPr lang="en-GB" sz="2000" dirty="0"/>
          </a:p>
          <a:p>
            <a:pPr marL="285750" indent="-285750">
              <a:lnSpc>
                <a:spcPct val="120000"/>
              </a:lnSpc>
              <a:buFont typeface="Courier New"/>
              <a:buChar char="o"/>
            </a:pPr>
            <a:r>
              <a:rPr lang="en-GB" sz="2000" dirty="0"/>
              <a:t>Record how the natural world has influenced twentieth century artists</a:t>
            </a:r>
          </a:p>
          <a:p>
            <a:endParaRPr lang="en-GB" sz="2000" dirty="0"/>
          </a:p>
        </p:txBody>
      </p:sp>
      <p:pic>
        <p:nvPicPr>
          <p:cNvPr id="6" name="Picture Placeholder 5"/>
          <p:cNvPicPr>
            <a:picLocks noGrp="1" noChangeAspect="1"/>
          </p:cNvPicPr>
          <p:nvPr>
            <p:ph type="pic" sz="quarter" idx="14"/>
          </p:nvPr>
        </p:nvPicPr>
        <p:blipFill>
          <a:blip r:embed="rId2">
            <a:extLst>
              <a:ext uri="{28A0092B-C50C-407E-A947-70E740481C1C}">
                <a14:useLocalDpi xmlns:a14="http://schemas.microsoft.com/office/drawing/2010/main" val="0"/>
              </a:ext>
            </a:extLst>
          </a:blip>
          <a:srcRect l="11241" r="11241"/>
          <a:stretch>
            <a:fillRect/>
          </a:stretch>
        </p:blipFill>
        <p:spPr>
          <a:xfrm>
            <a:off x="9864725" y="3584575"/>
            <a:ext cx="2459038" cy="2124075"/>
          </a:xfrm>
        </p:spPr>
      </p:pic>
    </p:spTree>
    <p:extLst>
      <p:ext uri="{BB962C8B-B14F-4D97-AF65-F5344CB8AC3E}">
        <p14:creationId xmlns:p14="http://schemas.microsoft.com/office/powerpoint/2010/main" val="3990240102"/>
      </p:ext>
    </p:extLst>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Barcelona Trip {Year}</a:t>
            </a:r>
          </a:p>
        </p:txBody>
      </p:sp>
      <p:sp>
        <p:nvSpPr>
          <p:cNvPr id="3" name="Text Placeholder 2"/>
          <p:cNvSpPr>
            <a:spLocks noGrp="1"/>
          </p:cNvSpPr>
          <p:nvPr>
            <p:ph type="body" sz="quarter" idx="13"/>
          </p:nvPr>
        </p:nvSpPr>
        <p:spPr>
          <a:xfrm>
            <a:off x="598651" y="1044289"/>
            <a:ext cx="1304844" cy="246221"/>
          </a:xfrm>
        </p:spPr>
        <p:txBody>
          <a:bodyPr/>
          <a:lstStyle/>
          <a:p>
            <a:endParaRPr lang="en-GB" dirty="0"/>
          </a:p>
        </p:txBody>
      </p:sp>
      <p:sp>
        <p:nvSpPr>
          <p:cNvPr id="4" name="Text Placeholder 3"/>
          <p:cNvSpPr>
            <a:spLocks noGrp="1"/>
          </p:cNvSpPr>
          <p:nvPr>
            <p:ph type="body" sz="half" idx="1"/>
          </p:nvPr>
        </p:nvSpPr>
        <p:spPr>
          <a:xfrm>
            <a:off x="681781" y="3585241"/>
            <a:ext cx="7935746" cy="5145687"/>
          </a:xfrm>
        </p:spPr>
        <p:txBody>
          <a:bodyPr/>
          <a:lstStyle/>
          <a:p>
            <a:pPr>
              <a:lnSpc>
                <a:spcPct val="120000"/>
              </a:lnSpc>
            </a:pPr>
            <a:r>
              <a:rPr lang="en-US" sz="3200" b="1" dirty="0"/>
              <a:t>What are our Business Studies objectives?</a:t>
            </a:r>
          </a:p>
          <a:p>
            <a:pPr marL="285750" indent="-285750">
              <a:lnSpc>
                <a:spcPct val="120000"/>
              </a:lnSpc>
              <a:buFont typeface="Courier New"/>
              <a:buChar char="o"/>
            </a:pPr>
            <a:r>
              <a:rPr lang="en-GB" sz="2000" dirty="0"/>
              <a:t>Identify factors that made Barcelona a major trading port</a:t>
            </a:r>
          </a:p>
          <a:p>
            <a:pPr marL="285750" indent="-285750">
              <a:lnSpc>
                <a:spcPct val="120000"/>
              </a:lnSpc>
              <a:buFont typeface="Courier New"/>
              <a:buChar char="o"/>
            </a:pPr>
            <a:r>
              <a:rPr lang="en-GB" sz="2000" dirty="0"/>
              <a:t>Investigate the workings of the fashion trade</a:t>
            </a:r>
          </a:p>
          <a:p>
            <a:pPr marL="285750" indent="-285750">
              <a:lnSpc>
                <a:spcPct val="120000"/>
              </a:lnSpc>
              <a:buFont typeface="Courier New"/>
              <a:buChar char="o"/>
            </a:pPr>
            <a:r>
              <a:rPr lang="en-GB" sz="2000" dirty="0"/>
              <a:t>Assess the specific problems of running major sporting facilities</a:t>
            </a:r>
          </a:p>
          <a:p>
            <a:pPr marL="285750" indent="-285750">
              <a:lnSpc>
                <a:spcPct val="120000"/>
              </a:lnSpc>
              <a:buFont typeface="Courier New"/>
              <a:buChar char="o"/>
            </a:pPr>
            <a:r>
              <a:rPr lang="en-GB" sz="2000" dirty="0"/>
              <a:t>Observe automated production facilities</a:t>
            </a:r>
          </a:p>
          <a:p>
            <a:pPr marL="285750" indent="-285750">
              <a:lnSpc>
                <a:spcPct val="120000"/>
              </a:lnSpc>
              <a:buFont typeface="Courier New"/>
              <a:buChar char="o"/>
            </a:pPr>
            <a:r>
              <a:rPr lang="en-GB" sz="2000" dirty="0"/>
              <a:t>Examine production line processes from start to finish</a:t>
            </a:r>
          </a:p>
          <a:p>
            <a:pPr marL="285750" indent="-285750">
              <a:lnSpc>
                <a:spcPct val="120000"/>
              </a:lnSpc>
              <a:buFont typeface="Courier New"/>
              <a:buChar char="o"/>
            </a:pPr>
            <a:r>
              <a:rPr lang="en-GB" sz="2000" dirty="0"/>
              <a:t>Contrast traditional and contemporary organisations</a:t>
            </a:r>
          </a:p>
          <a:p>
            <a:endParaRPr lang="en-GB" sz="2000" dirty="0"/>
          </a:p>
        </p:txBody>
      </p:sp>
      <p:pic>
        <p:nvPicPr>
          <p:cNvPr id="6" name="Picture Placeholder 5"/>
          <p:cNvPicPr>
            <a:picLocks noGrp="1" noChangeAspect="1"/>
          </p:cNvPicPr>
          <p:nvPr>
            <p:ph type="pic" sz="quarter" idx="14"/>
          </p:nvPr>
        </p:nvPicPr>
        <p:blipFill>
          <a:blip r:embed="rId2">
            <a:extLst>
              <a:ext uri="{28A0092B-C50C-407E-A947-70E740481C1C}">
                <a14:useLocalDpi xmlns:a14="http://schemas.microsoft.com/office/drawing/2010/main" val="0"/>
              </a:ext>
            </a:extLst>
          </a:blip>
          <a:srcRect l="5306" r="5306"/>
          <a:stretch>
            <a:fillRect/>
          </a:stretch>
        </p:blipFill>
        <p:spPr/>
      </p:pic>
    </p:spTree>
    <p:extLst>
      <p:ext uri="{BB962C8B-B14F-4D97-AF65-F5344CB8AC3E}">
        <p14:creationId xmlns:p14="http://schemas.microsoft.com/office/powerpoint/2010/main" val="269550975"/>
      </p:ext>
    </p:extLst>
  </p:cSld>
  <p:clrMapOvr>
    <a:masterClrMapping/>
  </p:clrMapOvr>
  <p:transition spd="med"/>
</p:sld>
</file>

<file path=ppt/theme/theme1.xml><?xml version="1.0" encoding="utf-8"?>
<a:theme xmlns:a="http://schemas.openxmlformats.org/drawingml/2006/main" name="White">
  <a:themeElements>
    <a:clrScheme name="Equity">
      <a:dk1>
        <a:srgbClr val="16BECF"/>
      </a:dk1>
      <a:lt1>
        <a:sysClr val="window" lastClr="FFFFFF"/>
      </a:lt1>
      <a:dk2>
        <a:srgbClr val="16BECF"/>
      </a:dk2>
      <a:lt2>
        <a:srgbClr val="FFFFFF"/>
      </a:lt2>
      <a:accent1>
        <a:srgbClr val="033B61"/>
      </a:accent1>
      <a:accent2>
        <a:srgbClr val="72B84C"/>
      </a:accent2>
      <a:accent3>
        <a:srgbClr val="DF6D27"/>
      </a:accent3>
      <a:accent4>
        <a:srgbClr val="59255A"/>
      </a:accent4>
      <a:accent5>
        <a:srgbClr val="1BC0E0"/>
      </a:accent5>
      <a:accent6>
        <a:srgbClr val="D4DA24"/>
      </a:accent6>
      <a:hlink>
        <a:srgbClr val="D4DA24"/>
      </a:hlink>
      <a:folHlink>
        <a:srgbClr val="044D80"/>
      </a:folHlink>
    </a:clrScheme>
    <a:fontScheme name="Equity Travel">
      <a:majorFont>
        <a:latin typeface="Lato"/>
        <a:ea typeface=""/>
        <a:cs typeface=""/>
      </a:majorFont>
      <a:minorFont>
        <a:latin typeface="Lato"/>
        <a:ea typeface=""/>
        <a:cs typeface=""/>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00829D"/>
        </a:solidFill>
        <a:ln w="3175" cap="flat">
          <a:noFill/>
          <a:miter lim="400000"/>
        </a:ln>
        <a:effectLst/>
        <a:sp3d/>
      </a:spPr>
      <a:bodyPr rot="0" spcFirstLastPara="1" vertOverflow="overflow" horzOverflow="overflow" vert="horz" wrap="square" lIns="27093" tIns="27093" rIns="27093" bIns="27093" numCol="1" spcCol="38100" rtlCol="0" anchor="ctr">
        <a:spAutoFit/>
      </a:bodyPr>
      <a:lstStyle>
        <a:defPPr marL="0" marR="0" indent="0" algn="ctr" defTabSz="587022" rtl="0" fontAlgn="auto" latinLnBrk="0" hangingPunct="0">
          <a:lnSpc>
            <a:spcPct val="100000"/>
          </a:lnSpc>
          <a:spcBef>
            <a:spcPts val="0"/>
          </a:spcBef>
          <a:spcAft>
            <a:spcPts val="0"/>
          </a:spcAft>
          <a:buClrTx/>
          <a:buSzTx/>
          <a:buFontTx/>
          <a:buNone/>
          <a:tabLst/>
          <a:defRPr kumimoji="0" sz="2200" b="0" i="0" u="none" strike="noStrike" cap="none" spc="0" normalizeH="0" baseline="0">
            <a:ln>
              <a:noFill/>
            </a:ln>
            <a:solidFill>
              <a:srgbClr val="FFFFFF"/>
            </a:solidFill>
            <a:effectLst/>
            <a:uFillTx/>
            <a:latin typeface="+mn-lt"/>
            <a:ea typeface="+mn-ea"/>
            <a:cs typeface="+mn-cs"/>
            <a:sym typeface="Avenir Nex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12700" cap="flat">
          <a:solidFill>
            <a:srgbClr val="00829D"/>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3175" cap="flat">
          <a:noFill/>
          <a:miter lim="400000"/>
        </a:ln>
        <a:effectLst/>
        <a:sp3d/>
      </a:spPr>
      <a:bodyPr rot="0" spcFirstLastPara="1" vertOverflow="overflow" horzOverflow="overflow" vert="horz" wrap="square" lIns="27093" tIns="27093" rIns="27093" bIns="27093" numCol="1" spcCol="38100" rtlCol="0" anchor="ctr">
        <a:spAutoFit/>
      </a:bodyPr>
      <a:lstStyle>
        <a:defPPr marL="0" marR="0" indent="0" algn="l" defTabSz="587022" rtl="0" fontAlgn="auto" latinLnBrk="0" hangingPunct="0">
          <a:lnSpc>
            <a:spcPct val="100000"/>
          </a:lnSpc>
          <a:spcBef>
            <a:spcPts val="1900"/>
          </a:spcBef>
          <a:spcAft>
            <a:spcPts val="0"/>
          </a:spcAft>
          <a:buClrTx/>
          <a:buSzTx/>
          <a:buFontTx/>
          <a:buNone/>
          <a:tabLst/>
          <a:defRPr kumimoji="0" sz="2200" b="0" i="0" u="none" strike="noStrike" cap="none" spc="0" normalizeH="0" baseline="0">
            <a:ln>
              <a:noFill/>
            </a:ln>
            <a:solidFill>
              <a:srgbClr val="000000"/>
            </a:solidFill>
            <a:effectLst/>
            <a:uFillTx/>
            <a:latin typeface="+mn-lt"/>
            <a:ea typeface="+mn-ea"/>
            <a:cs typeface="+mn-cs"/>
            <a:sym typeface="Avenir Nex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Avenir Next"/>
        <a:ea typeface="Avenir Next"/>
        <a:cs typeface="Avenir Next"/>
      </a:majorFont>
      <a:minorFont>
        <a:latin typeface="Avenir Next"/>
        <a:ea typeface="Avenir Next"/>
        <a:cs typeface="Avenir Next"/>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00829D"/>
        </a:solidFill>
        <a:ln w="3175" cap="flat">
          <a:noFill/>
          <a:miter lim="400000"/>
        </a:ln>
        <a:effectLst/>
        <a:sp3d/>
      </a:spPr>
      <a:bodyPr rot="0" spcFirstLastPara="1" vertOverflow="overflow" horzOverflow="overflow" vert="horz" wrap="square" lIns="27093" tIns="27093" rIns="27093" bIns="27093" numCol="1" spcCol="38100" rtlCol="0" anchor="ctr">
        <a:spAutoFit/>
      </a:bodyPr>
      <a:lstStyle>
        <a:defPPr marL="0" marR="0" indent="0" algn="ctr" defTabSz="587022" rtl="0" fontAlgn="auto" latinLnBrk="0" hangingPunct="0">
          <a:lnSpc>
            <a:spcPct val="100000"/>
          </a:lnSpc>
          <a:spcBef>
            <a:spcPts val="0"/>
          </a:spcBef>
          <a:spcAft>
            <a:spcPts val="0"/>
          </a:spcAft>
          <a:buClrTx/>
          <a:buSzTx/>
          <a:buFontTx/>
          <a:buNone/>
          <a:tabLst/>
          <a:defRPr kumimoji="0" sz="2200" b="0" i="0" u="none" strike="noStrike" cap="none" spc="0" normalizeH="0" baseline="0">
            <a:ln>
              <a:noFill/>
            </a:ln>
            <a:solidFill>
              <a:srgbClr val="FFFFFF"/>
            </a:solidFill>
            <a:effectLst/>
            <a:uFillTx/>
            <a:latin typeface="+mn-lt"/>
            <a:ea typeface="+mn-ea"/>
            <a:cs typeface="+mn-cs"/>
            <a:sym typeface="Avenir Nex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12700" cap="flat">
          <a:solidFill>
            <a:srgbClr val="00829D"/>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3175" cap="flat">
          <a:noFill/>
          <a:miter lim="400000"/>
        </a:ln>
        <a:effectLst/>
        <a:sp3d/>
      </a:spPr>
      <a:bodyPr rot="0" spcFirstLastPara="1" vertOverflow="overflow" horzOverflow="overflow" vert="horz" wrap="square" lIns="27093" tIns="27093" rIns="27093" bIns="27093" numCol="1" spcCol="38100" rtlCol="0" anchor="ctr">
        <a:spAutoFit/>
      </a:bodyPr>
      <a:lstStyle>
        <a:defPPr marL="0" marR="0" indent="0" algn="l" defTabSz="587022" rtl="0" fontAlgn="auto" latinLnBrk="0" hangingPunct="0">
          <a:lnSpc>
            <a:spcPct val="100000"/>
          </a:lnSpc>
          <a:spcBef>
            <a:spcPts val="1900"/>
          </a:spcBef>
          <a:spcAft>
            <a:spcPts val="0"/>
          </a:spcAft>
          <a:buClrTx/>
          <a:buSzTx/>
          <a:buFontTx/>
          <a:buNone/>
          <a:tabLst/>
          <a:defRPr kumimoji="0" sz="2200" b="0" i="0" u="none" strike="noStrike" cap="none" spc="0" normalizeH="0" baseline="0">
            <a:ln>
              <a:noFill/>
            </a:ln>
            <a:solidFill>
              <a:srgbClr val="000000"/>
            </a:solidFill>
            <a:effectLst/>
            <a:uFillTx/>
            <a:latin typeface="+mn-lt"/>
            <a:ea typeface="+mn-ea"/>
            <a:cs typeface="+mn-cs"/>
            <a:sym typeface="Avenir Nex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emplate/>
  <TotalTime>522</TotalTime>
  <Words>441</Words>
  <Application>Microsoft Office PowerPoint</Application>
  <PresentationFormat>Custom</PresentationFormat>
  <Paragraphs>70</Paragraphs>
  <Slides>11</Slides>
  <Notes>1</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11</vt:i4>
      </vt:variant>
    </vt:vector>
  </HeadingPairs>
  <TitlesOfParts>
    <vt:vector size="20" baseType="lpstr">
      <vt:lpstr>Arial</vt:lpstr>
      <vt:lpstr>Avenir Light</vt:lpstr>
      <vt:lpstr>Avenir Next</vt:lpstr>
      <vt:lpstr>Avenir Next Demi Bold</vt:lpstr>
      <vt:lpstr>Avenir Next Ultra Light</vt:lpstr>
      <vt:lpstr>Avenir Roman</vt:lpstr>
      <vt:lpstr>Courier New</vt:lpstr>
      <vt:lpstr>Lato</vt:lpstr>
      <vt:lpstr>White</vt:lpstr>
      <vt:lpstr>Barcelona Trip {Year}</vt:lpstr>
      <vt:lpstr>Barcelona Trip {Year}</vt:lpstr>
      <vt:lpstr>Barcelona Trip {Year}</vt:lpstr>
      <vt:lpstr>PowerPoint Presentation</vt:lpstr>
      <vt:lpstr>Barcelona Trip {Year}</vt:lpstr>
      <vt:lpstr>Barcelona Trip {Year}</vt:lpstr>
      <vt:lpstr>Barcelona Trip {Year}</vt:lpstr>
      <vt:lpstr>Barcelona Trip {Year}</vt:lpstr>
      <vt:lpstr>Barcelona Trip {Year}</vt:lpstr>
      <vt:lpstr>Barcelona Trip {Year}</vt:lpstr>
      <vt:lpstr>Barcelona Trip {Year}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Kaththea Kendall</dc:creator>
  <cp:lastModifiedBy>Kaththea Kendall</cp:lastModifiedBy>
  <cp:revision>35</cp:revision>
  <dcterms:modified xsi:type="dcterms:W3CDTF">2018-04-30T10:59:45Z</dcterms:modified>
</cp:coreProperties>
</file>